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43199685" cy="2879979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3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F3887A"/>
    <a:srgbClr val="EF895B"/>
    <a:srgbClr val="F2A37D"/>
    <a:srgbClr val="EF7F55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30" d="100"/>
          <a:sy n="30" d="100"/>
        </p:scale>
        <p:origin x="-156" y="-966"/>
      </p:cViewPr>
      <p:guideLst>
        <p:guide orient="horz" pos="9072"/>
        <p:guide pos="136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65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4247729" y="3840278"/>
            <a:ext cx="34721675" cy="1079511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252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4247729" y="14952893"/>
            <a:ext cx="34721675" cy="618375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0080" spc="200">
                <a:uFillTx/>
              </a:defRPr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59993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0650" indent="0" algn="ctr">
              <a:buNone/>
              <a:defRPr sz="672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155754" y="3250629"/>
            <a:ext cx="38880113" cy="2302654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247729" y="10432251"/>
            <a:ext cx="34721675" cy="4278736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252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4247729" y="14952893"/>
            <a:ext cx="34721675" cy="1980616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008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55754" y="2555146"/>
            <a:ext cx="38867357" cy="296336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155754" y="6259350"/>
            <a:ext cx="38867357" cy="1998758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7054036" y="16162429"/>
            <a:ext cx="27527324" cy="3220391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848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7054036" y="19382820"/>
            <a:ext cx="27527324" cy="3643729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75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20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59993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065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55754" y="2555146"/>
            <a:ext cx="38867357" cy="296336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2155754" y="6304708"/>
            <a:ext cx="18343045" cy="1994223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22718334" y="6304708"/>
            <a:ext cx="18343045" cy="19942231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55754" y="2555146"/>
            <a:ext cx="38867357" cy="296336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155754" y="6002324"/>
            <a:ext cx="18929819" cy="1602636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84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59993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0650" indent="0">
              <a:buNone/>
              <a:defRPr sz="672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2155754" y="7786391"/>
            <a:ext cx="18929819" cy="1846054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22095241" y="5970947"/>
            <a:ext cx="18929819" cy="1602636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84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59993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0650" indent="0">
              <a:buNone/>
              <a:defRPr sz="672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22095241" y="7786391"/>
            <a:ext cx="18929819" cy="1846054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55754" y="2555146"/>
            <a:ext cx="38867357" cy="296336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155506" y="6531139"/>
            <a:ext cx="18542303" cy="193534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672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2501482" y="6531497"/>
            <a:ext cx="18521628" cy="19352582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672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36265145" y="3840278"/>
            <a:ext cx="3699223" cy="21121528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1176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3240009" y="3840278"/>
            <a:ext cx="32489386" cy="21121528"/>
          </a:xfrm>
        </p:spPr>
        <p:txBody>
          <a:bodyPr vert="eaVert" lIns="46800" tIns="46800" rIns="46800" bIns="46800"/>
          <a:lstStyle>
            <a:lvl1pPr marL="960120" indent="-960120">
              <a:spcAft>
                <a:spcPts val="1000"/>
              </a:spcAft>
              <a:defRPr spc="300"/>
            </a:lvl1pPr>
            <a:lvl2pPr marL="2880360" indent="-960120">
              <a:defRPr spc="300"/>
            </a:lvl2pPr>
            <a:lvl3pPr marL="4800600" indent="-960120">
              <a:defRPr spc="300"/>
            </a:lvl3pPr>
            <a:lvl4pPr marL="6719570" indent="-960120">
              <a:defRPr spc="300"/>
            </a:lvl4pPr>
            <a:lvl5pPr marL="8641080" indent="-96012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2155754" y="2555146"/>
            <a:ext cx="38867357" cy="29633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2155754" y="6259350"/>
            <a:ext cx="38867357" cy="1998758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2168510" y="26519084"/>
            <a:ext cx="9566957" cy="1330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14584294" y="26519084"/>
            <a:ext cx="14031537" cy="1330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31456154" y="26519084"/>
            <a:ext cx="9566957" cy="1330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840480" rtl="0" eaLnBrk="1" fontAlgn="auto" latinLnBrk="0" hangingPunct="1">
        <a:lnSpc>
          <a:spcPct val="100000"/>
        </a:lnSpc>
        <a:spcBef>
          <a:spcPct val="0"/>
        </a:spcBef>
        <a:buNone/>
        <a:defRPr sz="1512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960120" indent="-960120" algn="l" defTabSz="3840480" rtl="0" eaLnBrk="1" fontAlgn="auto" latinLnBrk="0" hangingPunct="1">
        <a:lnSpc>
          <a:spcPct val="130000"/>
        </a:lnSpc>
        <a:spcBef>
          <a:spcPts val="5"/>
        </a:spcBef>
        <a:spcAft>
          <a:spcPts val="1000"/>
        </a:spcAft>
        <a:buFont typeface="Arial" panose="020B0604020202020204" pitchFamily="34" charset="0"/>
        <a:buChar char="●"/>
        <a:defRPr sz="75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2880360" indent="-960120" algn="l" defTabSz="384048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tabLst>
          <a:tab pos="6760845" algn="l"/>
          <a:tab pos="6760845" algn="l"/>
          <a:tab pos="6760845" algn="l"/>
          <a:tab pos="6760845" algn="l"/>
        </a:tabLst>
        <a:defRPr sz="672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4800600" indent="-960120" algn="l" defTabSz="384048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defRPr sz="672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6719570" indent="-960120" algn="l" defTabSz="384048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Wingdings" panose="05000000000000000000" charset="0"/>
        <a:buChar char=""/>
        <a:defRPr sz="58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8641080" indent="-960120" algn="l" defTabSz="384048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Arial" panose="020B0604020202020204" pitchFamily="34" charset="0"/>
        <a:buChar char="•"/>
        <a:defRPr sz="58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5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0290" indent="-960120" algn="l" defTabSz="3840480" rtl="0" eaLnBrk="1" latinLnBrk="0" hangingPunct="1">
        <a:lnSpc>
          <a:spcPct val="90000"/>
        </a:lnSpc>
        <a:spcBef>
          <a:spcPts val="2105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5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0770" indent="-960120" algn="l" defTabSz="3840480" rtl="0" eaLnBrk="1" latinLnBrk="0" hangingPunct="1">
        <a:lnSpc>
          <a:spcPct val="90000"/>
        </a:lnSpc>
        <a:spcBef>
          <a:spcPts val="2105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59993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065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/>
          <p:nvPr>
            <p:custDataLst>
              <p:tags r:id="rId2"/>
            </p:custDataLst>
          </p:nvPr>
        </p:nvGraphicFramePr>
        <p:xfrm>
          <a:off x="1541780" y="7002145"/>
          <a:ext cx="39719250" cy="17495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50430"/>
                <a:gridCol w="2387600"/>
                <a:gridCol w="4004945"/>
                <a:gridCol w="4001135"/>
                <a:gridCol w="22075140"/>
              </a:tblGrid>
              <a:tr h="1784985">
                <a:tc gridSpan="5"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72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岗</a:t>
                      </a:r>
                      <a:r>
                        <a:rPr lang="en-US" altLang="zh-CN" sz="72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zh-CN" altLang="en-US" sz="72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位</a:t>
                      </a:r>
                      <a:r>
                        <a:rPr lang="en-US" altLang="zh-CN" sz="72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zh-CN" altLang="en-US" sz="72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简</a:t>
                      </a:r>
                      <a:r>
                        <a:rPr lang="en-US" altLang="zh-CN" sz="72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zh-CN" altLang="en-US" sz="72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介</a:t>
                      </a:r>
                      <a:endParaRPr lang="zh-CN" altLang="en-US" sz="7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8208" marR="48208" marT="48208" marB="173552" anchor="ctr"/>
                </a:tc>
                <a:tc hMerge="1">
                  <a:tcPr marL="48208" marR="48208" marT="48208" marB="173552" anchor="ctr"/>
                </a:tc>
                <a:tc hMerge="1">
                  <a:tcPr marL="48208" marR="48208" marT="48208" marB="173552" anchor="ctr"/>
                </a:tc>
                <a:tc hMerge="1">
                  <a:tcPr marL="48208" marR="48208" marT="48208" marB="173552" anchor="ctr"/>
                </a:tc>
                <a:tc hMerge="1">
                  <a:tcPr marL="48208" marR="48208" marT="48208" marB="173552" anchor="ctr"/>
                </a:tc>
              </a:tr>
              <a:tr h="17462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3800" b="1" dirty="0"/>
                        <a:t>招聘岗位</a:t>
                      </a:r>
                      <a:endParaRPr lang="zh-CN" altLang="en-US" sz="3800" b="1" dirty="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3800" b="1" dirty="0"/>
                        <a:t>人数</a:t>
                      </a:r>
                      <a:endParaRPr lang="zh-CN" altLang="en-US" sz="3800" b="1" dirty="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3800" b="1"/>
                        <a:t>文化程度</a:t>
                      </a:r>
                      <a:endParaRPr lang="zh-CN" altLang="en-US" sz="3800" b="1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3800" b="1"/>
                        <a:t>工资待遇</a:t>
                      </a:r>
                      <a:endParaRPr lang="zh-CN" altLang="en-US" sz="3800" b="1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3800" b="1" dirty="0"/>
                        <a:t>岗</a:t>
                      </a:r>
                      <a:r>
                        <a:rPr lang="zh-CN" sz="3800" b="1" dirty="0" smtClean="0"/>
                        <a:t>位</a:t>
                      </a:r>
                      <a:r>
                        <a:rPr lang="zh-CN" altLang="en-US" sz="3800" b="1" dirty="0" smtClean="0"/>
                        <a:t>职责</a:t>
                      </a:r>
                      <a:endParaRPr lang="zh-CN" altLang="en-US" sz="3800" b="1" dirty="0" smtClean="0"/>
                    </a:p>
                  </a:txBody>
                  <a:tcPr marL="48208" marR="48208" marT="48208" marB="173552" anchor="ctr"/>
                </a:tc>
              </a:tr>
              <a:tr h="17449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4000"/>
                        <a:t>综合岗</a:t>
                      </a:r>
                      <a:endParaRPr lang="zh-CN" altLang="en-US" sz="40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4000"/>
                        <a:t>1</a:t>
                      </a:r>
                      <a:endParaRPr lang="en-US" sz="40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4000"/>
                        <a:t>本科</a:t>
                      </a:r>
                      <a:endParaRPr lang="zh-CN" altLang="en-US" sz="40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4000"/>
                        <a:t>面议</a:t>
                      </a:r>
                      <a:endParaRPr lang="zh-CN" altLang="en-US" sz="4000"/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4000"/>
                        <a:t>  </a:t>
                      </a:r>
                      <a:r>
                        <a:rPr lang="zh-CN" altLang="en-US" sz="4000"/>
                        <a:t>等等等等等等</a:t>
                      </a:r>
                      <a:endParaRPr lang="zh-CN" altLang="en-US" sz="4000"/>
                    </a:p>
                  </a:txBody>
                  <a:tcPr marL="12700" marR="12700" marT="12700" vert="horz" anchor="ctr"/>
                </a:tc>
              </a:tr>
              <a:tr h="174561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 smtClean="0"/>
                    </a:p>
                  </a:txBody>
                  <a:tcPr marL="48208" marR="48208" marT="48208" marB="173552" anchor="ctr"/>
                </a:tc>
              </a:tr>
              <a:tr h="174561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 smtClean="0"/>
                    </a:p>
                  </a:txBody>
                  <a:tcPr marL="48208" marR="48208" marT="48208" marB="173552" anchor="ctr"/>
                </a:tc>
              </a:tr>
              <a:tr h="174561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 smtClean="0"/>
                    </a:p>
                  </a:txBody>
                  <a:tcPr marL="48208" marR="48208" marT="48208" marB="173552" anchor="ctr"/>
                </a:tc>
              </a:tr>
              <a:tr h="174498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 smtClean="0"/>
                    </a:p>
                  </a:txBody>
                  <a:tcPr marL="48208" marR="48208" marT="48208" marB="173552" anchor="ctr"/>
                </a:tc>
              </a:tr>
              <a:tr h="174625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 smtClean="0"/>
                    </a:p>
                  </a:txBody>
                  <a:tcPr marL="48208" marR="48208" marT="48208" marB="173552" anchor="ctr"/>
                </a:tc>
              </a:tr>
              <a:tr h="174561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 smtClean="0"/>
                    </a:p>
                  </a:txBody>
                  <a:tcPr marL="48208" marR="48208" marT="48208" marB="173552" anchor="ctr"/>
                </a:tc>
              </a:tr>
              <a:tr h="174561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/>
                    </a:p>
                  </a:txBody>
                  <a:tcPr marL="48208" marR="48208" marT="48208" marB="173552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 dirty="0" smtClean="0"/>
                    </a:p>
                  </a:txBody>
                  <a:tcPr marL="48208" marR="48208" marT="48208" marB="173552" anchor="ctr"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910832" y="24962351"/>
            <a:ext cx="18261746" cy="24549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联系人及电话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4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位地址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4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 descr="7b0a2020202022776f7264617274223a20227b5c2269645c223a343532343831352c5c227469645c223a31333437377d220a7d0a"/>
          <p:cNvSpPr txBox="1"/>
          <p:nvPr/>
        </p:nvSpPr>
        <p:spPr>
          <a:xfrm>
            <a:off x="9589453" y="4763135"/>
            <a:ext cx="24020145" cy="17684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某某某某某有限公司</a:t>
            </a:r>
            <a:endParaRPr lang="zh-CN" altLang="en-US" sz="10900" b="1" dirty="0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36782375" y="1217295"/>
            <a:ext cx="51054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TABLE_BEAUTIFY" val="smartTable{ac3c9686-1f8d-4e72-8336-3cd1c796ec9a}"/>
  <p:tag name="TABLE_EMPHASIZE_COLOR" val="8684935"/>
  <p:tag name="TABLE_SKINIDX" val="-1"/>
  <p:tag name="TABLE_COLORIDX" val="l"/>
  <p:tag name="TABLE_COLOR_RGB" val="0x000000*0xFFFFFF*0x44546A*0xE6E5E5*0x848587*0x738499*0x817CA0*0x9B819F*0xA7878C*0xAB968B"/>
  <p:tag name="TABLE_ENDDRAG_ORIGIN_RECT" val="3127*1377"/>
  <p:tag name="TABLE_ENDDRAG_RECT" val="121*551*3127*1377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PP_MARK_KEY" val="96461ff8-9192-46b0-b08c-5ad1b6156a7f"/>
  <p:tag name="COMMONDATA" val="eyJoZGlkIjoiZGEzMjgyNTBiNTVmNTY3YTRjOWMyMGE4NWMwM2JiNDQ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WPS 演示</Application>
  <PresentationFormat>自定义</PresentationFormat>
  <Paragraphs>35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张强在思考</cp:lastModifiedBy>
  <cp:revision>194</cp:revision>
  <dcterms:created xsi:type="dcterms:W3CDTF">2019-06-19T02:08:00Z</dcterms:created>
  <dcterms:modified xsi:type="dcterms:W3CDTF">2023-01-19T03:04:59Z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166EC1299F6C48D7932B5A32D87D3CBD</vt:lpwstr>
  </property>
</Properties>
</file>