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50399950" cy="1680019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887A"/>
    <a:srgbClr val="EF895B"/>
    <a:srgbClr val="F2A37D"/>
    <a:srgbClr val="EF7F55"/>
    <a:srgbClr val="D9D9D9"/>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30" d="100"/>
          <a:sy n="30" d="100"/>
        </p:scale>
        <p:origin x="-156" y="-966"/>
      </p:cViewPr>
      <p:guideLst>
        <p:guide orient="horz" pos="5292"/>
        <p:guide pos="1587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955679" y="2240188"/>
            <a:ext cx="40508583" cy="6297222"/>
          </a:xfrm>
        </p:spPr>
        <p:txBody>
          <a:bodyPr lIns="90000" tIns="46800" rIns="90000" bIns="46800" anchor="b" anchorCtr="0">
            <a:normAutofit/>
          </a:bodyPr>
          <a:lstStyle>
            <a:lvl1pPr algn="ctr">
              <a:defRPr sz="147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4955679" y="8722622"/>
            <a:ext cx="40508583" cy="3607232"/>
          </a:xfrm>
        </p:spPr>
        <p:txBody>
          <a:bodyPr lIns="90000" tIns="46800" rIns="90000" bIns="46800">
            <a:normAutofit/>
          </a:bodyPr>
          <a:lstStyle>
            <a:lvl1pPr marL="0" indent="0" algn="ctr">
              <a:lnSpc>
                <a:spcPct val="110000"/>
              </a:lnSpc>
              <a:buNone/>
              <a:defRPr sz="5880" spc="200">
                <a:uFillTx/>
              </a:defRPr>
            </a:lvl1pPr>
            <a:lvl2pPr marL="1120140" indent="0" algn="ctr">
              <a:buNone/>
              <a:defRPr sz="4900"/>
            </a:lvl2pPr>
            <a:lvl3pPr marL="2240280" indent="0" algn="ctr">
              <a:buNone/>
              <a:defRPr sz="4410"/>
            </a:lvl3pPr>
            <a:lvl4pPr marL="3360420" indent="0" algn="ctr">
              <a:buNone/>
              <a:defRPr sz="3920"/>
            </a:lvl4pPr>
            <a:lvl5pPr marL="4480560" indent="0" algn="ctr">
              <a:buNone/>
              <a:defRPr sz="3920"/>
            </a:lvl5pPr>
            <a:lvl6pPr marL="5600065" indent="0" algn="ctr">
              <a:buNone/>
              <a:defRPr sz="3920"/>
            </a:lvl6pPr>
            <a:lvl7pPr marL="6720840" indent="0" algn="ctr">
              <a:buNone/>
              <a:defRPr sz="3920"/>
            </a:lvl7pPr>
            <a:lvl8pPr marL="7840980" indent="0" algn="ctr">
              <a:buNone/>
              <a:defRPr sz="3920"/>
            </a:lvl8pPr>
            <a:lvl9pPr marL="8960485" indent="0" algn="ctr">
              <a:buNone/>
              <a:defRPr sz="39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2515044" y="1896222"/>
            <a:ext cx="45360089" cy="1343230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955679" y="6085550"/>
            <a:ext cx="40508583" cy="2495958"/>
          </a:xfrm>
        </p:spPr>
        <p:txBody>
          <a:bodyPr vert="horz" lIns="90000" tIns="46800" rIns="90000" bIns="46800" rtlCol="0" anchor="t" anchorCtr="0">
            <a:normAutofit/>
          </a:bodyPr>
          <a:lstStyle>
            <a:lvl1pPr algn="ctr">
              <a:defRPr sz="147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4955679" y="8722622"/>
            <a:ext cx="40508583" cy="1155373"/>
          </a:xfrm>
        </p:spPr>
        <p:txBody>
          <a:bodyPr lIns="90000" tIns="46800" rIns="90000" bIns="46800">
            <a:normAutofit/>
          </a:bodyPr>
          <a:lstStyle>
            <a:lvl1pPr algn="ctr">
              <a:lnSpc>
                <a:spcPct val="110000"/>
              </a:lnSpc>
              <a:buNone/>
              <a:defRPr sz="588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2515044" y="3651330"/>
            <a:ext cx="45345207" cy="11659561"/>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229701" y="9428193"/>
            <a:ext cx="32115181" cy="1878583"/>
          </a:xfrm>
        </p:spPr>
        <p:txBody>
          <a:bodyPr lIns="90000" tIns="46800" rIns="90000" bIns="46800" anchor="b" anchorCtr="0">
            <a:normAutofit/>
          </a:bodyPr>
          <a:lstStyle>
            <a:lvl1pPr>
              <a:defRPr sz="1078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8229701" y="11306776"/>
            <a:ext cx="32115181" cy="2125533"/>
          </a:xfrm>
        </p:spPr>
        <p:txBody>
          <a:bodyPr lIns="90000" tIns="46800" rIns="90000" bIns="46800">
            <a:normAutofit/>
          </a:bodyPr>
          <a:lstStyle>
            <a:lvl1pPr marL="0" indent="0">
              <a:buNone/>
              <a:defRPr sz="4410">
                <a:solidFill>
                  <a:schemeClr val="tx1">
                    <a:lumMod val="65000"/>
                    <a:lumOff val="35000"/>
                  </a:schemeClr>
                </a:solidFill>
              </a:defRPr>
            </a:lvl1pPr>
            <a:lvl2pPr marL="1120140" indent="0">
              <a:buNone/>
              <a:defRPr sz="3920">
                <a:solidFill>
                  <a:schemeClr val="tx1">
                    <a:tint val="75000"/>
                  </a:schemeClr>
                </a:solidFill>
              </a:defRPr>
            </a:lvl2pPr>
            <a:lvl3pPr marL="2240280" indent="0">
              <a:buNone/>
              <a:defRPr sz="3920">
                <a:solidFill>
                  <a:schemeClr val="tx1">
                    <a:tint val="75000"/>
                  </a:schemeClr>
                </a:solidFill>
              </a:defRPr>
            </a:lvl3pPr>
            <a:lvl4pPr marL="3360420" indent="0">
              <a:buNone/>
              <a:defRPr sz="3920">
                <a:solidFill>
                  <a:schemeClr val="tx1">
                    <a:tint val="75000"/>
                  </a:schemeClr>
                </a:solidFill>
              </a:defRPr>
            </a:lvl4pPr>
            <a:lvl5pPr marL="4480560" indent="0">
              <a:buNone/>
              <a:defRPr sz="3920">
                <a:solidFill>
                  <a:schemeClr val="tx1">
                    <a:tint val="75000"/>
                  </a:schemeClr>
                </a:solidFill>
              </a:defRPr>
            </a:lvl5pPr>
            <a:lvl6pPr marL="5600065" indent="0">
              <a:buNone/>
              <a:defRPr sz="3920">
                <a:solidFill>
                  <a:schemeClr val="tx1">
                    <a:tint val="75000"/>
                  </a:schemeClr>
                </a:solidFill>
              </a:defRPr>
            </a:lvl6pPr>
            <a:lvl7pPr marL="6720840" indent="0">
              <a:buNone/>
              <a:defRPr sz="3920">
                <a:solidFill>
                  <a:schemeClr val="tx1">
                    <a:tint val="75000"/>
                  </a:schemeClr>
                </a:solidFill>
              </a:defRPr>
            </a:lvl7pPr>
            <a:lvl8pPr marL="7840980" indent="0">
              <a:buNone/>
              <a:defRPr sz="3920">
                <a:solidFill>
                  <a:schemeClr val="tx1">
                    <a:tint val="75000"/>
                  </a:schemeClr>
                </a:solidFill>
              </a:defRPr>
            </a:lvl8pPr>
            <a:lvl9pPr marL="8960485" indent="0">
              <a:buNone/>
              <a:defRPr sz="392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2515044" y="3677789"/>
            <a:ext cx="21400199" cy="1163310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26504698" y="3677789"/>
            <a:ext cx="21400199" cy="1163310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515044" y="1490519"/>
            <a:ext cx="45345207" cy="1728649"/>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2515044" y="3501396"/>
            <a:ext cx="22084768" cy="934882"/>
          </a:xfrm>
        </p:spPr>
        <p:txBody>
          <a:bodyPr lIns="101600" tIns="38100" rIns="76200" bIns="38100" anchor="t" anchorCtr="0">
            <a:normAutofit/>
          </a:bodyPr>
          <a:lstStyle>
            <a:lvl1pPr marL="0" indent="0">
              <a:lnSpc>
                <a:spcPct val="100000"/>
              </a:lnSpc>
              <a:buNone/>
              <a:defRPr sz="4900" b="1" spc="200">
                <a:solidFill>
                  <a:schemeClr val="tx1">
                    <a:lumMod val="75000"/>
                    <a:lumOff val="25000"/>
                  </a:schemeClr>
                </a:solidFill>
              </a:defRPr>
            </a:lvl1pPr>
            <a:lvl2pPr marL="1120140" indent="0">
              <a:buNone/>
              <a:defRPr sz="4900" b="1"/>
            </a:lvl2pPr>
            <a:lvl3pPr marL="2240280" indent="0">
              <a:buNone/>
              <a:defRPr sz="4410" b="1"/>
            </a:lvl3pPr>
            <a:lvl4pPr marL="3360420" indent="0">
              <a:buNone/>
              <a:defRPr sz="3920" b="1"/>
            </a:lvl4pPr>
            <a:lvl5pPr marL="4480560" indent="0">
              <a:buNone/>
              <a:defRPr sz="3920" b="1"/>
            </a:lvl5pPr>
            <a:lvl6pPr marL="5600065" indent="0">
              <a:buNone/>
              <a:defRPr sz="3920" b="1"/>
            </a:lvl6pPr>
            <a:lvl7pPr marL="6720840" indent="0">
              <a:buNone/>
              <a:defRPr sz="3920" b="1"/>
            </a:lvl7pPr>
            <a:lvl8pPr marL="7840980" indent="0">
              <a:buNone/>
              <a:defRPr sz="3920" b="1"/>
            </a:lvl8pPr>
            <a:lvl9pPr marL="8960485" indent="0">
              <a:buNone/>
              <a:defRPr sz="39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2515044" y="4542114"/>
            <a:ext cx="22084768" cy="10768778"/>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25777757" y="3483093"/>
            <a:ext cx="22084768" cy="934882"/>
          </a:xfrm>
        </p:spPr>
        <p:txBody>
          <a:bodyPr vert="horz" lIns="101600" tIns="38100" rIns="76200" bIns="38100" rtlCol="0" anchor="t" anchorCtr="0">
            <a:normAutofit/>
          </a:bodyPr>
          <a:lstStyle>
            <a:lvl1pPr marL="0" indent="0">
              <a:lnSpc>
                <a:spcPct val="100000"/>
              </a:lnSpc>
              <a:buNone/>
              <a:defRPr sz="4900" b="1" spc="200">
                <a:solidFill>
                  <a:schemeClr val="tx1">
                    <a:lumMod val="75000"/>
                    <a:lumOff val="25000"/>
                  </a:schemeClr>
                </a:solidFill>
              </a:defRPr>
            </a:lvl1pPr>
            <a:lvl2pPr marL="1120140" indent="0">
              <a:buNone/>
              <a:defRPr sz="4900" b="1"/>
            </a:lvl2pPr>
            <a:lvl3pPr marL="2240280" indent="0">
              <a:buNone/>
              <a:defRPr sz="4410" b="1"/>
            </a:lvl3pPr>
            <a:lvl4pPr marL="3360420" indent="0">
              <a:buNone/>
              <a:defRPr sz="3920" b="1"/>
            </a:lvl4pPr>
            <a:lvl5pPr marL="4480560" indent="0">
              <a:buNone/>
              <a:defRPr sz="3920" b="1"/>
            </a:lvl5pPr>
            <a:lvl6pPr marL="5600065" indent="0">
              <a:buNone/>
              <a:defRPr sz="3920" b="1"/>
            </a:lvl6pPr>
            <a:lvl7pPr marL="6720840" indent="0">
              <a:buNone/>
              <a:defRPr sz="3920" b="1"/>
            </a:lvl7pPr>
            <a:lvl8pPr marL="7840980" indent="0">
              <a:buNone/>
              <a:defRPr sz="3920" b="1"/>
            </a:lvl8pPr>
            <a:lvl9pPr marL="8960485" indent="0">
              <a:buNone/>
              <a:defRPr sz="39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25777757" y="4542114"/>
            <a:ext cx="22084768" cy="10768778"/>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515044" y="1490519"/>
            <a:ext cx="45345207" cy="1728649"/>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2514755" y="3809875"/>
            <a:ext cx="21632667" cy="11289614"/>
          </a:xfrm>
        </p:spPr>
        <p:txBody>
          <a:bodyPr vert="horz" lIns="90000" tIns="46800" rIns="90000" bIns="46800" rtlCol="0">
            <a:normAutofit/>
          </a:bodyPr>
          <a:lstStyle>
            <a:lvl1pPr>
              <a:buNone/>
              <a:defRPr sz="392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26251705" y="3810084"/>
            <a:ext cx="21608546" cy="11289137"/>
          </a:xfrm>
        </p:spPr>
        <p:txBody>
          <a:bodyPr vert="horz" lIns="90000" tIns="46800" rIns="90000" bIns="46800" rtlCol="0">
            <a:normAutofit/>
          </a:bodyPr>
          <a:lstStyle>
            <a:lvl1pPr>
              <a:buNone/>
              <a:defRPr sz="392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42309296" y="2240188"/>
            <a:ext cx="4315756" cy="12321034"/>
          </a:xfrm>
        </p:spPr>
        <p:txBody>
          <a:bodyPr vert="eaVert" lIns="90000" tIns="46800" rIns="90000" bIns="46800" rtlCol="0" anchor="ctr" anchorCtr="0">
            <a:normAutofit/>
          </a:bodyPr>
          <a:lstStyle>
            <a:lvl1pPr>
              <a:buNone/>
              <a:defRPr sz="686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3780007" y="2240188"/>
            <a:ext cx="37904248" cy="12321034"/>
          </a:xfrm>
        </p:spPr>
        <p:txBody>
          <a:bodyPr vert="eaVert" lIns="46800" tIns="46800" rIns="46800" bIns="46800"/>
          <a:lstStyle>
            <a:lvl1pPr marL="560070" indent="-560070">
              <a:spcAft>
                <a:spcPts val="1000"/>
              </a:spcAft>
              <a:defRPr spc="300"/>
            </a:lvl1pPr>
            <a:lvl2pPr marL="1680210" indent="-560070">
              <a:defRPr spc="300"/>
            </a:lvl2pPr>
            <a:lvl3pPr marL="2800350" indent="-560070">
              <a:defRPr spc="300"/>
            </a:lvl3pPr>
            <a:lvl4pPr marL="3919855" indent="-560070">
              <a:defRPr spc="300"/>
            </a:lvl4pPr>
            <a:lvl5pPr marL="5040630" indent="-56007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2515044" y="1490519"/>
            <a:ext cx="45345207" cy="1728649"/>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2515044" y="3651330"/>
            <a:ext cx="45345207" cy="1165956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2529926" y="15469645"/>
            <a:ext cx="11161439" cy="776128"/>
          </a:xfrm>
          <a:prstGeom prst="rect">
            <a:avLst/>
          </a:prstGeom>
        </p:spPr>
        <p:txBody>
          <a:bodyPr vert="horz" lIns="91440" tIns="45720" rIns="91440" bIns="45720" rtlCol="0" anchor="ctr">
            <a:normAutofit/>
          </a:bodyPr>
          <a:lstStyle>
            <a:lvl1pPr algn="l">
              <a:defRPr sz="24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17014994" y="15469645"/>
            <a:ext cx="16370111" cy="776128"/>
          </a:xfrm>
          <a:prstGeom prst="rect">
            <a:avLst/>
          </a:prstGeom>
        </p:spPr>
        <p:txBody>
          <a:bodyPr vert="horz" lIns="91440" tIns="45720" rIns="91440" bIns="45720" rtlCol="0" anchor="ctr">
            <a:normAutofit/>
          </a:bodyPr>
          <a:lstStyle>
            <a:lvl1pPr algn="ctr">
              <a:defRPr sz="24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36698812" y="15469645"/>
            <a:ext cx="11161439" cy="776128"/>
          </a:xfrm>
          <a:prstGeom prst="rect">
            <a:avLst/>
          </a:prstGeom>
        </p:spPr>
        <p:txBody>
          <a:bodyPr vert="horz" lIns="91440" tIns="45720" rIns="91440" bIns="45720" rtlCol="0" anchor="ctr">
            <a:normAutofit/>
          </a:bodyPr>
          <a:lstStyle>
            <a:lvl1pPr algn="r">
              <a:defRPr sz="24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240280" rtl="0" eaLnBrk="1" fontAlgn="auto" latinLnBrk="0" hangingPunct="1">
        <a:lnSpc>
          <a:spcPct val="100000"/>
        </a:lnSpc>
        <a:spcBef>
          <a:spcPct val="0"/>
        </a:spcBef>
        <a:buNone/>
        <a:defRPr sz="882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560070" indent="-560070" algn="l" defTabSz="2240280" rtl="0" eaLnBrk="1" fontAlgn="auto" latinLnBrk="0" hangingPunct="1">
        <a:lnSpc>
          <a:spcPct val="130000"/>
        </a:lnSpc>
        <a:spcBef>
          <a:spcPct val="1000"/>
        </a:spcBef>
        <a:spcAft>
          <a:spcPts val="1000"/>
        </a:spcAft>
        <a:buFont typeface="Arial" panose="020B0604020202020204" pitchFamily="34" charset="0"/>
        <a:buChar char="●"/>
        <a:defRPr sz="441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680210" indent="-560070" algn="l" defTabSz="2240280" rtl="0" eaLnBrk="1" fontAlgn="auto" latinLnBrk="0" hangingPunct="1">
        <a:lnSpc>
          <a:spcPct val="120000"/>
        </a:lnSpc>
        <a:spcBef>
          <a:spcPct val="1000"/>
        </a:spcBef>
        <a:spcAft>
          <a:spcPts val="600"/>
        </a:spcAft>
        <a:buFont typeface="Arial" panose="020B0604020202020204" pitchFamily="34" charset="0"/>
        <a:buChar char="●"/>
        <a:tabLst>
          <a:tab pos="3943985" algn="l"/>
          <a:tab pos="3943985" algn="l"/>
          <a:tab pos="3943985" algn="l"/>
          <a:tab pos="3943985" algn="l"/>
        </a:tabLst>
        <a:defRPr sz="3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2800350" indent="-560070" algn="l" defTabSz="2240280" rtl="0" eaLnBrk="1" fontAlgn="auto" latinLnBrk="0" hangingPunct="1">
        <a:lnSpc>
          <a:spcPct val="120000"/>
        </a:lnSpc>
        <a:spcBef>
          <a:spcPct val="1000"/>
        </a:spcBef>
        <a:spcAft>
          <a:spcPts val="600"/>
        </a:spcAft>
        <a:buFont typeface="Arial" panose="020B0604020202020204" pitchFamily="34" charset="0"/>
        <a:buChar char="●"/>
        <a:defRPr sz="392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3919855" indent="-560070" algn="l" defTabSz="2240280" rtl="0" eaLnBrk="1" fontAlgn="auto" latinLnBrk="0" hangingPunct="1">
        <a:lnSpc>
          <a:spcPct val="120000"/>
        </a:lnSpc>
        <a:spcBef>
          <a:spcPct val="1000"/>
        </a:spcBef>
        <a:spcAft>
          <a:spcPts val="300"/>
        </a:spcAft>
        <a:buFont typeface="Wingdings" panose="05000000000000000000" charset="0"/>
        <a:buChar char=""/>
        <a:defRPr sz="34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5040630" indent="-560070" algn="l" defTabSz="2240280" rtl="0" eaLnBrk="1" fontAlgn="auto" latinLnBrk="0" hangingPunct="1">
        <a:lnSpc>
          <a:spcPct val="120000"/>
        </a:lnSpc>
        <a:spcBef>
          <a:spcPct val="1000"/>
        </a:spcBef>
        <a:spcAft>
          <a:spcPts val="300"/>
        </a:spcAft>
        <a:buFont typeface="Arial" panose="020B0604020202020204" pitchFamily="34" charset="0"/>
        <a:buChar char="•"/>
        <a:defRPr sz="34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6160770"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6pPr>
      <a:lvl7pPr marL="7280275"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7pPr>
      <a:lvl8pPr marL="8401050"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8pPr>
      <a:lvl9pPr marL="9520555" indent="-560070" algn="l" defTabSz="2240280" rtl="0" eaLnBrk="1" latinLnBrk="0" hangingPunct="1">
        <a:lnSpc>
          <a:spcPct val="90000"/>
        </a:lnSpc>
        <a:spcBef>
          <a:spcPct val="246000"/>
        </a:spcBef>
        <a:buFont typeface="Arial" panose="020B0604020202020204" pitchFamily="34" charset="0"/>
        <a:buChar char="•"/>
        <a:defRPr sz="4410" kern="1200">
          <a:solidFill>
            <a:schemeClr val="tx1"/>
          </a:solidFill>
          <a:latin typeface="+mn-lt"/>
          <a:ea typeface="+mn-ea"/>
          <a:cs typeface="+mn-cs"/>
        </a:defRPr>
      </a:lvl9pPr>
    </p:bodyStyle>
    <p:otherStyle>
      <a:defPPr>
        <a:defRPr lang="zh-CN"/>
      </a:defPPr>
      <a:lvl1pPr marL="0" algn="l" defTabSz="2240280" rtl="0" eaLnBrk="1" latinLnBrk="0" hangingPunct="1">
        <a:defRPr sz="4410" kern="1200">
          <a:solidFill>
            <a:schemeClr val="tx1"/>
          </a:solidFill>
          <a:latin typeface="+mn-lt"/>
          <a:ea typeface="+mn-ea"/>
          <a:cs typeface="+mn-cs"/>
        </a:defRPr>
      </a:lvl1pPr>
      <a:lvl2pPr marL="1120140" algn="l" defTabSz="2240280" rtl="0" eaLnBrk="1" latinLnBrk="0" hangingPunct="1">
        <a:defRPr sz="4410" kern="1200">
          <a:solidFill>
            <a:schemeClr val="tx1"/>
          </a:solidFill>
          <a:latin typeface="+mn-lt"/>
          <a:ea typeface="+mn-ea"/>
          <a:cs typeface="+mn-cs"/>
        </a:defRPr>
      </a:lvl2pPr>
      <a:lvl3pPr marL="2240280" algn="l" defTabSz="2240280" rtl="0" eaLnBrk="1" latinLnBrk="0" hangingPunct="1">
        <a:defRPr sz="4410" kern="1200">
          <a:solidFill>
            <a:schemeClr val="tx1"/>
          </a:solidFill>
          <a:latin typeface="+mn-lt"/>
          <a:ea typeface="+mn-ea"/>
          <a:cs typeface="+mn-cs"/>
        </a:defRPr>
      </a:lvl3pPr>
      <a:lvl4pPr marL="3360420" algn="l" defTabSz="2240280" rtl="0" eaLnBrk="1" latinLnBrk="0" hangingPunct="1">
        <a:defRPr sz="4410" kern="1200">
          <a:solidFill>
            <a:schemeClr val="tx1"/>
          </a:solidFill>
          <a:latin typeface="+mn-lt"/>
          <a:ea typeface="+mn-ea"/>
          <a:cs typeface="+mn-cs"/>
        </a:defRPr>
      </a:lvl4pPr>
      <a:lvl5pPr marL="4480560" algn="l" defTabSz="2240280" rtl="0" eaLnBrk="1" latinLnBrk="0" hangingPunct="1">
        <a:defRPr sz="4410" kern="1200">
          <a:solidFill>
            <a:schemeClr val="tx1"/>
          </a:solidFill>
          <a:latin typeface="+mn-lt"/>
          <a:ea typeface="+mn-ea"/>
          <a:cs typeface="+mn-cs"/>
        </a:defRPr>
      </a:lvl5pPr>
      <a:lvl6pPr marL="5600065" algn="l" defTabSz="2240280" rtl="0" eaLnBrk="1" latinLnBrk="0" hangingPunct="1">
        <a:defRPr sz="4410" kern="1200">
          <a:solidFill>
            <a:schemeClr val="tx1"/>
          </a:solidFill>
          <a:latin typeface="+mn-lt"/>
          <a:ea typeface="+mn-ea"/>
          <a:cs typeface="+mn-cs"/>
        </a:defRPr>
      </a:lvl6pPr>
      <a:lvl7pPr marL="6720840" algn="l" defTabSz="2240280" rtl="0" eaLnBrk="1" latinLnBrk="0" hangingPunct="1">
        <a:defRPr sz="4410" kern="1200">
          <a:solidFill>
            <a:schemeClr val="tx1"/>
          </a:solidFill>
          <a:latin typeface="+mn-lt"/>
          <a:ea typeface="+mn-ea"/>
          <a:cs typeface="+mn-cs"/>
        </a:defRPr>
      </a:lvl7pPr>
      <a:lvl8pPr marL="7840980" algn="l" defTabSz="2240280" rtl="0" eaLnBrk="1" latinLnBrk="0" hangingPunct="1">
        <a:defRPr sz="4410" kern="1200">
          <a:solidFill>
            <a:schemeClr val="tx1"/>
          </a:solidFill>
          <a:latin typeface="+mn-lt"/>
          <a:ea typeface="+mn-ea"/>
          <a:cs typeface="+mn-cs"/>
        </a:defRPr>
      </a:lvl8pPr>
      <a:lvl9pPr marL="8960485" algn="l" defTabSz="2240280" rtl="0" eaLnBrk="1" latinLnBrk="0" hangingPunct="1">
        <a:defRPr sz="44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11" name="表格 10"/>
          <p:cNvGraphicFramePr/>
          <p:nvPr>
            <p:custDataLst>
              <p:tags r:id="rId2"/>
            </p:custDataLst>
          </p:nvPr>
        </p:nvGraphicFramePr>
        <p:xfrm>
          <a:off x="25150445" y="5066665"/>
          <a:ext cx="20744180" cy="12176125"/>
        </p:xfrm>
        <a:graphic>
          <a:graphicData uri="http://schemas.openxmlformats.org/drawingml/2006/table">
            <a:tbl>
              <a:tblPr firstRow="1" bandRow="1">
                <a:tableStyleId>{5C22544A-7EE6-4342-B048-85BDC9FD1C3A}</a:tableStyleId>
              </a:tblPr>
              <a:tblGrid>
                <a:gridCol w="3786505"/>
                <a:gridCol w="1246505"/>
                <a:gridCol w="2092325"/>
                <a:gridCol w="2089785"/>
                <a:gridCol w="11529060"/>
              </a:tblGrid>
              <a:tr h="1088390">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招聘岗位</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人数</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a:solidFill>
                            <a:srgbClr val="848587"/>
                          </a:solidFill>
                          <a:latin typeface="Arial" panose="020B0604020202020204" pitchFamily="34" charset="0"/>
                          <a:ea typeface="微软雅黑" panose="020B0503020204020204" pitchFamily="34" charset="-122"/>
                        </a:rPr>
                        <a:t>文化程度</a:t>
                      </a:r>
                      <a:endParaRPr lang="zh-CN" altLang="en-US" sz="3545">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a:solidFill>
                            <a:srgbClr val="848587"/>
                          </a:solidFill>
                          <a:latin typeface="Arial" panose="020B0604020202020204" pitchFamily="34" charset="0"/>
                          <a:ea typeface="微软雅黑" panose="020B0503020204020204" pitchFamily="34" charset="-122"/>
                        </a:rPr>
                        <a:t>工资待遇</a:t>
                      </a:r>
                      <a:endParaRPr lang="zh-CN" altLang="en-US" sz="3545">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3545" dirty="0">
                          <a:solidFill>
                            <a:srgbClr val="848587"/>
                          </a:solidFill>
                          <a:latin typeface="Arial" panose="020B0604020202020204" pitchFamily="34" charset="0"/>
                          <a:ea typeface="微软雅黑" panose="020B0503020204020204" pitchFamily="34" charset="-122"/>
                        </a:rPr>
                        <a:t>岗</a:t>
                      </a:r>
                      <a:r>
                        <a:rPr lang="zh-CN" sz="3545" dirty="0" smtClean="0">
                          <a:solidFill>
                            <a:srgbClr val="848587"/>
                          </a:solidFill>
                          <a:latin typeface="Arial" panose="020B0604020202020204" pitchFamily="34" charset="0"/>
                          <a:ea typeface="微软雅黑" panose="020B0503020204020204" pitchFamily="34" charset="-122"/>
                        </a:rPr>
                        <a:t>位</a:t>
                      </a:r>
                      <a:r>
                        <a:rPr lang="zh-CN" altLang="en-US" sz="3545" dirty="0" smtClean="0">
                          <a:solidFill>
                            <a:srgbClr val="848587"/>
                          </a:solidFill>
                          <a:latin typeface="Arial" panose="020B0604020202020204" pitchFamily="34" charset="0"/>
                          <a:ea typeface="微软雅黑" panose="020B0503020204020204" pitchFamily="34" charset="-122"/>
                        </a:rPr>
                        <a:t>职责</a:t>
                      </a:r>
                      <a:endParaRPr lang="zh-CN" altLang="en-US" sz="3545" dirty="0">
                        <a:solidFill>
                          <a:srgbClr val="848587"/>
                        </a:solidFill>
                        <a:latin typeface="Arial" panose="020B0604020202020204" pitchFamily="34" charset="0"/>
                        <a:ea typeface="微软雅黑" panose="020B0503020204020204" pitchFamily="34" charset="-122"/>
                      </a:endParaRPr>
                    </a:p>
                  </a:txBody>
                  <a:tcPr marL="56243" marR="56243" marT="56243" marB="20247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r>
              <a:tr h="980440">
                <a:tc>
                  <a:txBody>
                    <a:bodyPr/>
                    <a:lstStyle/>
                    <a:p>
                      <a:pPr indent="0" algn="ctr">
                        <a:buNone/>
                      </a:pPr>
                      <a:r>
                        <a:rPr lang="zh-CN" altLang="en-US" sz="4000" b="0">
                          <a:solidFill>
                            <a:srgbClr val="000000"/>
                          </a:solidFill>
                          <a:latin typeface="宋体" panose="02010600030101010101" pitchFamily="2" charset="-122"/>
                          <a:ea typeface="宋体" panose="02010600030101010101" pitchFamily="2" charset="-122"/>
                        </a:rPr>
                        <a:t>综合岗</a:t>
                      </a: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ClrTx/>
                        <a:buSzTx/>
                        <a:buFontTx/>
                        <a:buNone/>
                      </a:pPr>
                      <a:r>
                        <a:rPr lang="en-US" sz="4000" b="0">
                          <a:solidFill>
                            <a:srgbClr val="000000"/>
                          </a:solidFill>
                          <a:latin typeface="宋体" panose="02010600030101010101" pitchFamily="2" charset="-122"/>
                        </a:rPr>
                        <a:t>1</a:t>
                      </a: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ctr">
                        <a:buNone/>
                      </a:pPr>
                      <a:r>
                        <a:rPr lang="zh-CN" altLang="en-US" sz="4000" b="0">
                          <a:solidFill>
                            <a:srgbClr val="000000"/>
                          </a:solidFill>
                          <a:latin typeface="宋体" panose="02010600030101010101" pitchFamily="2" charset="-122"/>
                          <a:ea typeface="宋体" panose="02010600030101010101" pitchFamily="2" charset="-122"/>
                        </a:rPr>
                        <a:t>本科</a:t>
                      </a: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ctr">
                        <a:buNone/>
                      </a:pPr>
                      <a:r>
                        <a:rPr lang="zh-CN" altLang="en-US" sz="4000" b="0">
                          <a:solidFill>
                            <a:srgbClr val="000000"/>
                          </a:solidFill>
                          <a:latin typeface="宋体" panose="02010600030101010101" pitchFamily="2" charset="-122"/>
                          <a:ea typeface="宋体" panose="02010600030101010101" pitchFamily="2" charset="-122"/>
                        </a:rPr>
                        <a:t>面议</a:t>
                      </a: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l">
                        <a:buNone/>
                      </a:pPr>
                      <a:r>
                        <a:rPr lang="en-US" altLang="zh-CN" sz="4000" b="0">
                          <a:solidFill>
                            <a:srgbClr val="000000"/>
                          </a:solidFill>
                          <a:latin typeface="宋体" panose="02010600030101010101" pitchFamily="2" charset="-122"/>
                          <a:ea typeface="宋体" panose="02010600030101010101" pitchFamily="2" charset="-122"/>
                        </a:rPr>
                        <a:t>  </a:t>
                      </a:r>
                      <a:r>
                        <a:rPr lang="zh-CN" altLang="en-US" sz="4000" b="0">
                          <a:solidFill>
                            <a:srgbClr val="000000"/>
                          </a:solidFill>
                          <a:latin typeface="宋体" panose="02010600030101010101" pitchFamily="2" charset="-122"/>
                          <a:ea typeface="宋体" panose="02010600030101010101" pitchFamily="2" charset="-122"/>
                        </a:rPr>
                        <a:t>等等等等等等</a:t>
                      </a: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r>
              <a:tr h="1291590">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l">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1292860">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l">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1291590">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l">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1291590">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l">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1356360">
                <a:tc>
                  <a:txBody>
                    <a:bodyPr/>
                    <a:lstStyle/>
                    <a:p>
                      <a:pPr indent="0" algn="ctr">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buNone/>
                      </a:pPr>
                      <a:endParaRPr lang="en-US" alt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l">
                        <a:buNone/>
                      </a:pPr>
                      <a:endParaRPr lang="zh-CN" altLang="en-US" sz="4000" b="0">
                        <a:solidFill>
                          <a:srgbClr val="000000"/>
                        </a:solidFill>
                        <a:latin typeface="宋体" panose="02010600030101010101" pitchFamily="2" charset="-122"/>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1462405">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c>
                  <a:txBody>
                    <a:bodyPr/>
                    <a:lstStyle/>
                    <a:p>
                      <a:pPr algn="l">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FFFFF"/>
                    </a:solidFill>
                  </a:tcPr>
                </a:tc>
              </a:tr>
              <a:tr h="1292860">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cap="flat" cmpd="sng" algn="ctr">
                      <a:solidFill>
                        <a:srgbClr val="848587"/>
                      </a:solidFill>
                      <a:prstDash val="sysDash"/>
                      <a:round/>
                      <a:headEnd type="none" w="med" len="med"/>
                      <a:tailEnd type="none" w="med" len="med"/>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ClrTx/>
                        <a:buSzTx/>
                        <a:buFontTx/>
                        <a:buNone/>
                      </a:pPr>
                      <a:endParaRPr lang="en-US" sz="4000" b="0">
                        <a:solidFill>
                          <a:srgbClr val="000000"/>
                        </a:solidFill>
                        <a:latin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c>
                  <a:txBody>
                    <a:bodyPr/>
                    <a:lstStyle/>
                    <a:p>
                      <a:pPr algn="ctr">
                        <a:buClrTx/>
                        <a:buSzTx/>
                        <a:buFontTx/>
                        <a:buNone/>
                      </a:pPr>
                      <a:endParaRPr lang="zh-CN" sz="4000" b="0">
                        <a:solidFill>
                          <a:srgbClr val="000000"/>
                        </a:solidFill>
                        <a:ea typeface="宋体" panose="02010600030101010101" pitchFamily="2" charset="-122"/>
                      </a:endParaRPr>
                    </a:p>
                  </a:txBody>
                  <a:tcPr marL="12700" marR="12700" marT="12700" vert="horz" anchor="ctr">
                    <a:lnL w="9525">
                      <a:solidFill>
                        <a:srgbClr val="848587"/>
                      </a:solidFill>
                      <a:prstDash val="sysDash"/>
                    </a:lnL>
                    <a:lnR w="9525">
                      <a:solidFill>
                        <a:srgbClr val="848587"/>
                      </a:solidFill>
                      <a:prstDash val="sysDash"/>
                    </a:lnR>
                    <a:lnT w="9525">
                      <a:solidFill>
                        <a:srgbClr val="848587"/>
                      </a:solidFill>
                      <a:prstDash val="sysDash"/>
                    </a:lnT>
                    <a:lnB w="9525" cap="flat" cmpd="sng" algn="ctr">
                      <a:solidFill>
                        <a:srgbClr val="848587"/>
                      </a:solidFill>
                      <a:prstDash val="sysDash"/>
                      <a:round/>
                      <a:headEnd type="none" w="med" len="med"/>
                      <a:tailEnd type="none" w="med" len="med"/>
                    </a:lnB>
                    <a:lnTlToBr>
                      <a:noFill/>
                    </a:lnTlToBr>
                    <a:lnBlToTr>
                      <a:noFill/>
                    </a:lnBlToTr>
                    <a:solidFill>
                      <a:srgbClr val="F2F2F2"/>
                    </a:solidFill>
                  </a:tcPr>
                </a:tc>
              </a:tr>
            </a:tbl>
          </a:graphicData>
        </a:graphic>
      </p:graphicFrame>
      <p:sp>
        <p:nvSpPr>
          <p:cNvPr id="2052" name="文本框 2"/>
          <p:cNvSpPr txBox="1">
            <a:spLocks noChangeArrowheads="1"/>
          </p:cNvSpPr>
          <p:nvPr/>
        </p:nvSpPr>
        <p:spPr bwMode="auto">
          <a:xfrm>
            <a:off x="3116133" y="5947740"/>
            <a:ext cx="20552878" cy="74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auto">
              <a:lnSpc>
                <a:spcPct val="120000"/>
              </a:lnSpc>
              <a:spcBef>
                <a:spcPts val="0"/>
              </a:spcBef>
              <a:spcAft>
                <a:spcPts val="0"/>
              </a:spcAft>
            </a:pPr>
            <a:r>
              <a:rPr lang="zh-CN" altLang="en-US" sz="4000" dirty="0" smtClean="0">
                <a:latin typeface="黑体" panose="02010609060101010101" charset="-122"/>
                <a:ea typeface="黑体" panose="02010609060101010101" charset="-122"/>
                <a:cs typeface="黑体" panose="02010609060101010101" charset="-122"/>
                <a:sym typeface="+mn-ea"/>
              </a:rPr>
              <a:t>    </a:t>
            </a:r>
            <a:r>
              <a:rPr lang="zh-CN" sz="4000">
                <a:latin typeface="思源黑体 CN Light" panose="020B0300000000000000" charset="-122"/>
                <a:ea typeface="思源黑体 CN Light" panose="020B0300000000000000" charset="-122"/>
                <a:cs typeface="宋体" panose="02010600030101010101" pitchFamily="2" charset="-122"/>
                <a:sym typeface="+mn-ea"/>
              </a:rPr>
              <a:t>公司简介</a:t>
            </a:r>
            <a:r>
              <a:rPr lang="zh-CN" sz="4000">
                <a:latin typeface="思源黑体 CN Light" panose="020B0300000000000000" charset="-122"/>
                <a:ea typeface="思源黑体 CN Light" panose="020B0300000000000000" charset="-122"/>
                <a:cs typeface="宋体" panose="02010600030101010101" pitchFamily="2" charset="-122"/>
                <a:sym typeface="+mn-ea"/>
              </a:rPr>
              <a:t>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公司简介。</a:t>
            </a:r>
            <a:endParaRPr lang="zh-CN" altLang="en-US" sz="4000" dirty="0" smtClean="0">
              <a:latin typeface="思源黑体 CN Light" panose="020B0300000000000000" charset="-122"/>
              <a:ea typeface="思源黑体 CN Light" panose="020B0300000000000000" charset="-122"/>
              <a:cs typeface="黑体" panose="02010609060101010101" charset="-122"/>
              <a:sym typeface="+mn-ea"/>
            </a:endParaRPr>
          </a:p>
        </p:txBody>
      </p:sp>
      <p:sp>
        <p:nvSpPr>
          <p:cNvPr id="8" name="文本框 7"/>
          <p:cNvSpPr txBox="1"/>
          <p:nvPr/>
        </p:nvSpPr>
        <p:spPr>
          <a:xfrm>
            <a:off x="3115787" y="13433035"/>
            <a:ext cx="21305350" cy="2749550"/>
          </a:xfrm>
          <a:prstGeom prst="rect">
            <a:avLst/>
          </a:prstGeom>
          <a:noFill/>
        </p:spPr>
        <p:txBody>
          <a:bodyPr>
            <a:spAutoFit/>
          </a:bodyPr>
          <a:lstStyle/>
          <a:p>
            <a:pPr fontAlgn="auto">
              <a:lnSpc>
                <a:spcPct val="120000"/>
              </a:lnSpc>
              <a:spcBef>
                <a:spcPts val="0"/>
              </a:spcBef>
              <a:spcAft>
                <a:spcPts val="0"/>
              </a:spcAft>
              <a:defRPr/>
            </a:pPr>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联系人</a:t>
            </a:r>
            <a:r>
              <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20000"/>
              </a:lnSpc>
              <a:spcBef>
                <a:spcPts val="0"/>
              </a:spcBef>
              <a:spcAft>
                <a:spcPts val="0"/>
              </a:spcAft>
              <a:defRPr/>
            </a:pPr>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联系电话</a:t>
            </a:r>
            <a:r>
              <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20000"/>
              </a:lnSpc>
              <a:spcBef>
                <a:spcPts val="0"/>
              </a:spcBef>
              <a:spcAft>
                <a:spcPts val="0"/>
              </a:spcAft>
              <a:defRPr/>
            </a:pPr>
            <a:r>
              <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单</a:t>
            </a:r>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位地址</a:t>
            </a:r>
            <a:r>
              <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1425548" y="1702832"/>
            <a:ext cx="27548998" cy="2054860"/>
          </a:xfrm>
          <a:prstGeom prst="rect">
            <a:avLst/>
          </a:prstGeom>
          <a:noFill/>
        </p:spPr>
        <p:txBody>
          <a:bodyPr>
            <a:spAutoFit/>
            <a:scene3d>
              <a:camera prst="orthographicFront"/>
              <a:lightRig rig="threePt" dir="t"/>
            </a:scene3d>
          </a:bodyPr>
          <a:lstStyle/>
          <a:p>
            <a:pPr algn="dist" fontAlgn="auto">
              <a:spcBef>
                <a:spcPts val="0"/>
              </a:spcBef>
              <a:spcAft>
                <a:spcPts val="0"/>
              </a:spcAft>
              <a:defRPr/>
            </a:pPr>
            <a:r>
              <a:rPr lang="zh-CN" altLang="en-US" sz="12755" b="1" dirty="0">
                <a:gradFill>
                  <a:gsLst>
                    <a:gs pos="0">
                      <a:srgbClr val="007BD3"/>
                    </a:gs>
                    <a:gs pos="100000">
                      <a:srgbClr val="034373"/>
                    </a:gs>
                  </a:gsLst>
                  <a:lin ang="5400000"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某某某某某有限公司</a:t>
            </a:r>
            <a:endParaRPr lang="zh-CN" altLang="en-US" sz="12755" b="1" dirty="0">
              <a:gradFill>
                <a:gsLst>
                  <a:gs pos="0">
                    <a:srgbClr val="007BD3"/>
                  </a:gs>
                  <a:gs pos="100000">
                    <a:srgbClr val="034373"/>
                  </a:gs>
                </a:gsLst>
                <a:lin ang="5400000"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5236572" y="698056"/>
            <a:ext cx="2956560" cy="1783715"/>
          </a:xfrm>
          <a:prstGeom prst="rect">
            <a:avLst/>
          </a:prstGeom>
          <a:noFill/>
        </p:spPr>
        <p:txBody>
          <a:bodyPr wrap="none">
            <a:spAutoFit/>
          </a:bodyPr>
          <a:lstStyle/>
          <a:p>
            <a:pPr fontAlgn="auto">
              <a:spcBef>
                <a:spcPts val="0"/>
              </a:spcBef>
              <a:spcAft>
                <a:spcPts val="0"/>
              </a:spcAft>
              <a:defRPr/>
            </a:pPr>
            <a:r>
              <a:rPr lang="en-US" altLang="zh-CN" sz="11000" b="1" dirty="0">
                <a:gradFill>
                  <a:gsLst>
                    <a:gs pos="0">
                      <a:srgbClr val="B21EB0"/>
                    </a:gs>
                    <a:gs pos="100000">
                      <a:srgbClr val="0070C0"/>
                    </a:gs>
                  </a:gsLst>
                  <a:lin ang="5400000" scaled="0"/>
                </a:gradFill>
                <a:latin typeface="微软雅黑" panose="020B0503020204020204" pitchFamily="34" charset="-122"/>
                <a:ea typeface="微软雅黑" panose="020B0503020204020204" pitchFamily="34" charset="-122"/>
                <a:sym typeface="+mn-ea"/>
              </a:rPr>
              <a:t>A01</a:t>
            </a:r>
            <a:endParaRPr lang="en-US" altLang="zh-CN" sz="11000" b="1" dirty="0">
              <a:gradFill>
                <a:gsLst>
                  <a:gs pos="0">
                    <a:srgbClr val="B21EB0"/>
                  </a:gs>
                  <a:gs pos="100000">
                    <a:srgbClr val="0070C0"/>
                  </a:gs>
                </a:gsLst>
                <a:lin ang="5400000" scaled="0"/>
              </a:gra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TABLE_BEAUTIFY" val="smartTable{ac3c9686-1f8d-4e72-8336-3cd1c796ec9a}"/>
  <p:tag name="TABLE_EMPHASIZE_COLOR" val="8684935"/>
  <p:tag name="TABLE_SKINIDX" val="-1"/>
  <p:tag name="TABLE_COLORIDX" val="l"/>
  <p:tag name="TABLE_COLOR_RGB" val="0x000000*0xFFFFFF*0x44546A*0xE6E5E5*0x848587*0x738499*0x817CA0*0x9B819F*0xA7878C*0xAB968B"/>
  <p:tag name="TABLE_ENDDRAG_ORIGIN_RECT" val="1625*862"/>
  <p:tag name="TABLE_ENDDRAG_RECT" val="1986*407*1625*862"/>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Words>
  <Application>WPS 演示</Application>
  <PresentationFormat>自定义</PresentationFormat>
  <Paragraphs>30</Paragraphs>
  <Slides>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vt:i4>
      </vt:variant>
    </vt:vector>
  </HeadingPairs>
  <TitlesOfParts>
    <vt:vector size="14" baseType="lpstr">
      <vt:lpstr>Arial</vt:lpstr>
      <vt:lpstr>宋体</vt:lpstr>
      <vt:lpstr>Wingdings</vt:lpstr>
      <vt:lpstr>微软雅黑</vt:lpstr>
      <vt:lpstr>Wingdings</vt:lpstr>
      <vt:lpstr>黑体</vt:lpstr>
      <vt:lpstr>思源宋体 CN Heavy</vt:lpstr>
      <vt:lpstr>Arial Unicode MS</vt:lpstr>
      <vt:lpstr>Calibri</vt:lpstr>
      <vt:lpstr>思源黑体 CN Bold</vt:lpstr>
      <vt:lpstr>思源黑体 CN Medium</vt:lpstr>
      <vt:lpstr>思源黑体 CN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阿弥</cp:lastModifiedBy>
  <cp:revision>182</cp:revision>
  <dcterms:created xsi:type="dcterms:W3CDTF">2019-06-19T02:08:00Z</dcterms:created>
  <dcterms:modified xsi:type="dcterms:W3CDTF">2022-02-14T03:53:42Z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2F6F65CC70824B02BCED37F6989FC831</vt:lpwstr>
  </property>
</Properties>
</file>