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43199050" cy="2880042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33E"/>
    <a:srgbClr val="FFFFFF"/>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21" d="100"/>
          <a:sy n="21" d="100"/>
        </p:scale>
        <p:origin x="-1290" y="-132"/>
      </p:cViewPr>
      <p:guideLst>
        <p:guide orient="horz" pos="9071"/>
        <p:guide pos="13606"/>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4247716" y="3840000"/>
            <a:ext cx="34721573" cy="10794331"/>
          </a:xfrm>
        </p:spPr>
        <p:txBody>
          <a:bodyPr lIns="90000" tIns="46800" rIns="90000" bIns="46800" anchor="b" anchorCtr="0">
            <a:normAutofit/>
          </a:bodyPr>
          <a:lstStyle>
            <a:lvl1pPr algn="ctr">
              <a:defRPr sz="25195"/>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4247716" y="14951811"/>
            <a:ext cx="34721573" cy="6183307"/>
          </a:xfrm>
        </p:spPr>
        <p:txBody>
          <a:bodyPr lIns="90000" tIns="46800" rIns="90000" bIns="46800">
            <a:normAutofit/>
          </a:bodyPr>
          <a:lstStyle>
            <a:lvl1pPr marL="0" indent="0" algn="ctr">
              <a:lnSpc>
                <a:spcPct val="110000"/>
              </a:lnSpc>
              <a:buNone/>
              <a:defRPr sz="10080" spc="200">
                <a:uFillTx/>
              </a:defRPr>
            </a:lvl1pPr>
            <a:lvl2pPr marL="1920240" indent="0" algn="ctr">
              <a:buNone/>
              <a:defRPr sz="8400"/>
            </a:lvl2pPr>
            <a:lvl3pPr marL="3839845" indent="0" algn="ctr">
              <a:buNone/>
              <a:defRPr sz="7560"/>
            </a:lvl3pPr>
            <a:lvl4pPr marL="5760085" indent="0" algn="ctr">
              <a:buNone/>
              <a:defRPr sz="6720"/>
            </a:lvl4pPr>
            <a:lvl5pPr marL="7679690" indent="0" algn="ctr">
              <a:buNone/>
              <a:defRPr sz="6720"/>
            </a:lvl5pPr>
            <a:lvl6pPr marL="9599930" indent="0" algn="ctr">
              <a:buNone/>
              <a:defRPr sz="6720"/>
            </a:lvl6pPr>
            <a:lvl7pPr marL="11520170" indent="0" algn="ctr">
              <a:buNone/>
              <a:defRPr sz="6720"/>
            </a:lvl7pPr>
            <a:lvl8pPr marL="13439775" indent="0" algn="ctr">
              <a:buNone/>
              <a:defRPr sz="6720"/>
            </a:lvl8pPr>
            <a:lvl9pPr marL="15360015" indent="0" algn="ctr">
              <a:buNone/>
              <a:defRPr sz="672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2021-06-22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2021-06-22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2155748" y="3250394"/>
            <a:ext cx="38879998" cy="23024883"/>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2021-06-22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4247716" y="10431496"/>
            <a:ext cx="34721573" cy="4278425"/>
          </a:xfrm>
        </p:spPr>
        <p:txBody>
          <a:bodyPr vert="horz" lIns="90000" tIns="46800" rIns="90000" bIns="46800" rtlCol="0" anchor="t" anchorCtr="0">
            <a:normAutofit/>
          </a:bodyPr>
          <a:lstStyle>
            <a:lvl1pPr algn="ctr">
              <a:defRPr sz="25195"/>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4247716" y="14951811"/>
            <a:ext cx="34721573" cy="1980472"/>
          </a:xfrm>
        </p:spPr>
        <p:txBody>
          <a:bodyPr lIns="90000" tIns="46800" rIns="90000" bIns="46800">
            <a:normAutofit/>
          </a:bodyPr>
          <a:lstStyle>
            <a:lvl1pPr algn="ctr">
              <a:lnSpc>
                <a:spcPct val="110000"/>
              </a:lnSpc>
              <a:buNone/>
              <a:defRPr sz="1008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155748" y="2554961"/>
            <a:ext cx="38867242" cy="296315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2155748" y="6258898"/>
            <a:ext cx="38867242" cy="19986142"/>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2021-06-22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7054015" y="16161260"/>
            <a:ext cx="27527243" cy="3220158"/>
          </a:xfrm>
        </p:spPr>
        <p:txBody>
          <a:bodyPr lIns="90000" tIns="46800" rIns="90000" bIns="46800" anchor="b" anchorCtr="0">
            <a:normAutofit/>
          </a:bodyPr>
          <a:lstStyle>
            <a:lvl1pPr>
              <a:defRPr sz="1848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7054015" y="19381418"/>
            <a:ext cx="27527243" cy="3643465"/>
          </a:xfrm>
        </p:spPr>
        <p:txBody>
          <a:bodyPr lIns="90000" tIns="46800" rIns="90000" bIns="46800">
            <a:normAutofit/>
          </a:bodyPr>
          <a:lstStyle>
            <a:lvl1pPr marL="0" indent="0">
              <a:buNone/>
              <a:defRPr sz="7560">
                <a:solidFill>
                  <a:schemeClr val="tx1">
                    <a:lumMod val="65000"/>
                    <a:lumOff val="35000"/>
                  </a:schemeClr>
                </a:solidFill>
              </a:defRPr>
            </a:lvl1pPr>
            <a:lvl2pPr marL="1920240" indent="0">
              <a:buNone/>
              <a:defRPr sz="6720">
                <a:solidFill>
                  <a:schemeClr val="tx1">
                    <a:tint val="75000"/>
                  </a:schemeClr>
                </a:solidFill>
              </a:defRPr>
            </a:lvl2pPr>
            <a:lvl3pPr marL="3839845" indent="0">
              <a:buNone/>
              <a:defRPr sz="6720">
                <a:solidFill>
                  <a:schemeClr val="tx1">
                    <a:tint val="75000"/>
                  </a:schemeClr>
                </a:solidFill>
              </a:defRPr>
            </a:lvl3pPr>
            <a:lvl4pPr marL="5760085" indent="0">
              <a:buNone/>
              <a:defRPr sz="6720">
                <a:solidFill>
                  <a:schemeClr val="tx1">
                    <a:tint val="75000"/>
                  </a:schemeClr>
                </a:solidFill>
              </a:defRPr>
            </a:lvl4pPr>
            <a:lvl5pPr marL="7679690" indent="0">
              <a:buNone/>
              <a:defRPr sz="6720">
                <a:solidFill>
                  <a:schemeClr val="tx1">
                    <a:tint val="75000"/>
                  </a:schemeClr>
                </a:solidFill>
              </a:defRPr>
            </a:lvl5pPr>
            <a:lvl6pPr marL="9599930" indent="0">
              <a:buNone/>
              <a:defRPr sz="6720">
                <a:solidFill>
                  <a:schemeClr val="tx1">
                    <a:tint val="75000"/>
                  </a:schemeClr>
                </a:solidFill>
              </a:defRPr>
            </a:lvl6pPr>
            <a:lvl7pPr marL="11520170" indent="0">
              <a:buNone/>
              <a:defRPr sz="6720">
                <a:solidFill>
                  <a:schemeClr val="tx1">
                    <a:tint val="75000"/>
                  </a:schemeClr>
                </a:solidFill>
              </a:defRPr>
            </a:lvl7pPr>
            <a:lvl8pPr marL="13439775" indent="0">
              <a:buNone/>
              <a:defRPr sz="6720">
                <a:solidFill>
                  <a:schemeClr val="tx1">
                    <a:tint val="75000"/>
                  </a:schemeClr>
                </a:solidFill>
              </a:defRPr>
            </a:lvl8pPr>
            <a:lvl9pPr marL="15360015" indent="0">
              <a:buNone/>
              <a:defRPr sz="672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2021-06-22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155748" y="2554961"/>
            <a:ext cx="38867242" cy="296315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2155748" y="6304252"/>
            <a:ext cx="18342991" cy="19940788"/>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22718266" y="6304252"/>
            <a:ext cx="18342991" cy="19940788"/>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2021-06-22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155748" y="2554961"/>
            <a:ext cx="38867242" cy="296315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2155748" y="6001890"/>
            <a:ext cx="18929763" cy="1602520"/>
          </a:xfrm>
        </p:spPr>
        <p:txBody>
          <a:bodyPr lIns="101600" tIns="38100" rIns="76200" bIns="38100" anchor="t" anchorCtr="0">
            <a:normAutofit/>
          </a:bodyPr>
          <a:lstStyle>
            <a:lvl1pPr marL="0" indent="0">
              <a:lnSpc>
                <a:spcPct val="100000"/>
              </a:lnSpc>
              <a:buNone/>
              <a:defRPr sz="8400" b="1" spc="200">
                <a:solidFill>
                  <a:schemeClr val="tx1">
                    <a:lumMod val="75000"/>
                    <a:lumOff val="25000"/>
                  </a:schemeClr>
                </a:solidFill>
              </a:defRPr>
            </a:lvl1pPr>
            <a:lvl2pPr marL="1920240" indent="0">
              <a:buNone/>
              <a:defRPr sz="8400" b="1"/>
            </a:lvl2pPr>
            <a:lvl3pPr marL="3839845" indent="0">
              <a:buNone/>
              <a:defRPr sz="7560" b="1"/>
            </a:lvl3pPr>
            <a:lvl4pPr marL="5760085" indent="0">
              <a:buNone/>
              <a:defRPr sz="6720" b="1"/>
            </a:lvl4pPr>
            <a:lvl5pPr marL="7679690" indent="0">
              <a:buNone/>
              <a:defRPr sz="6720" b="1"/>
            </a:lvl5pPr>
            <a:lvl6pPr marL="9599930" indent="0">
              <a:buNone/>
              <a:defRPr sz="6720" b="1"/>
            </a:lvl6pPr>
            <a:lvl7pPr marL="11520170" indent="0">
              <a:buNone/>
              <a:defRPr sz="6720" b="1"/>
            </a:lvl7pPr>
            <a:lvl8pPr marL="13439775" indent="0">
              <a:buNone/>
              <a:defRPr sz="6720" b="1"/>
            </a:lvl8pPr>
            <a:lvl9pPr marL="15360015" indent="0">
              <a:buNone/>
              <a:defRPr sz="672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2155748" y="7785827"/>
            <a:ext cx="18929763" cy="18459213"/>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22095176" y="5970516"/>
            <a:ext cx="18929763" cy="1602520"/>
          </a:xfrm>
        </p:spPr>
        <p:txBody>
          <a:bodyPr vert="horz" lIns="101600" tIns="38100" rIns="76200" bIns="38100" rtlCol="0" anchor="t" anchorCtr="0">
            <a:normAutofit/>
          </a:bodyPr>
          <a:lstStyle>
            <a:lvl1pPr marL="0" indent="0">
              <a:lnSpc>
                <a:spcPct val="100000"/>
              </a:lnSpc>
              <a:buNone/>
              <a:defRPr sz="8400" b="1" spc="200">
                <a:solidFill>
                  <a:schemeClr val="tx1">
                    <a:lumMod val="75000"/>
                    <a:lumOff val="25000"/>
                  </a:schemeClr>
                </a:solidFill>
              </a:defRPr>
            </a:lvl1pPr>
            <a:lvl2pPr marL="1920240" indent="0">
              <a:buNone/>
              <a:defRPr sz="8400" b="1"/>
            </a:lvl2pPr>
            <a:lvl3pPr marL="3839845" indent="0">
              <a:buNone/>
              <a:defRPr sz="7560" b="1"/>
            </a:lvl3pPr>
            <a:lvl4pPr marL="5760085" indent="0">
              <a:buNone/>
              <a:defRPr sz="6720" b="1"/>
            </a:lvl4pPr>
            <a:lvl5pPr marL="7679690" indent="0">
              <a:buNone/>
              <a:defRPr sz="6720" b="1"/>
            </a:lvl5pPr>
            <a:lvl6pPr marL="9599930" indent="0">
              <a:buNone/>
              <a:defRPr sz="6720" b="1"/>
            </a:lvl6pPr>
            <a:lvl7pPr marL="11520170" indent="0">
              <a:buNone/>
              <a:defRPr sz="6720" b="1"/>
            </a:lvl7pPr>
            <a:lvl8pPr marL="13439775" indent="0">
              <a:buNone/>
              <a:defRPr sz="6720" b="1"/>
            </a:lvl8pPr>
            <a:lvl9pPr marL="15360015" indent="0">
              <a:buNone/>
              <a:defRPr sz="672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22095176" y="7785827"/>
            <a:ext cx="18929763" cy="18459213"/>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2021-06-22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155748" y="2554961"/>
            <a:ext cx="38867242" cy="296315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2021-06-22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2021-06-22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2155500" y="6530667"/>
            <a:ext cx="18542249" cy="19352001"/>
          </a:xfrm>
        </p:spPr>
        <p:txBody>
          <a:bodyPr vert="horz" lIns="90000" tIns="46800" rIns="90000" bIns="46800" rtlCol="0">
            <a:normAutofit/>
          </a:bodyPr>
          <a:lstStyle>
            <a:lvl1pPr>
              <a:buNone/>
              <a:defRPr sz="672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22501416" y="6531024"/>
            <a:ext cx="18521574" cy="19351182"/>
          </a:xfrm>
        </p:spPr>
        <p:txBody>
          <a:bodyPr vert="horz" lIns="90000" tIns="46800" rIns="90000" bIns="46800" rtlCol="0">
            <a:normAutofit/>
          </a:bodyPr>
          <a:lstStyle>
            <a:lvl1pPr>
              <a:buNone/>
              <a:defRPr sz="672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2021-06-22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36265037" y="3840000"/>
            <a:ext cx="3699212" cy="21120001"/>
          </a:xfrm>
        </p:spPr>
        <p:txBody>
          <a:bodyPr vert="eaVert" lIns="90000" tIns="46800" rIns="90000" bIns="46800" rtlCol="0" anchor="ctr" anchorCtr="0">
            <a:normAutofit/>
          </a:bodyPr>
          <a:lstStyle>
            <a:lvl1pPr>
              <a:buNone/>
              <a:defRPr sz="1176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3240000" y="3840000"/>
            <a:ext cx="32489289" cy="21120001"/>
          </a:xfrm>
        </p:spPr>
        <p:txBody>
          <a:bodyPr vert="eaVert" lIns="46800" tIns="46800" rIns="46800" bIns="46800"/>
          <a:lstStyle>
            <a:lvl1pPr marL="960120" indent="-960120">
              <a:spcAft>
                <a:spcPts val="1000"/>
              </a:spcAft>
              <a:defRPr spc="300"/>
            </a:lvl1pPr>
            <a:lvl2pPr marL="2879725" indent="-960120">
              <a:defRPr spc="300"/>
            </a:lvl2pPr>
            <a:lvl3pPr marL="4799965" indent="-960120">
              <a:defRPr spc="300"/>
            </a:lvl3pPr>
            <a:lvl4pPr marL="6720205" indent="-960120">
              <a:defRPr spc="300"/>
            </a:lvl4pPr>
            <a:lvl5pPr marL="8639810" indent="-96012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2021-06-22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2155748" y="2554961"/>
            <a:ext cx="38867242" cy="296315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2155748" y="6258898"/>
            <a:ext cx="38867242" cy="19986142"/>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2168504" y="26517166"/>
            <a:ext cx="9566929" cy="1330394"/>
          </a:xfrm>
          <a:prstGeom prst="rect">
            <a:avLst/>
          </a:prstGeom>
        </p:spPr>
        <p:txBody>
          <a:bodyPr vert="horz" lIns="91440" tIns="45720" rIns="91440" bIns="45720" rtlCol="0" anchor="ctr">
            <a:normAutofit/>
          </a:bodyPr>
          <a:lstStyle>
            <a:lvl1pPr algn="l">
              <a:defRPr sz="42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2021-06-22</a:t>
            </a:fld>
            <a:endParaRPr lang="zh-CN" altLang="en-US"/>
          </a:p>
        </p:txBody>
      </p:sp>
      <p:sp>
        <p:nvSpPr>
          <p:cNvPr id="5" name="页脚占位符 4"/>
          <p:cNvSpPr>
            <a:spLocks noGrp="1"/>
          </p:cNvSpPr>
          <p:nvPr>
            <p:ph type="ftr" sz="quarter" idx="3"/>
            <p:custDataLst>
              <p:tags r:id="rId17"/>
            </p:custDataLst>
          </p:nvPr>
        </p:nvSpPr>
        <p:spPr>
          <a:xfrm>
            <a:off x="14584251" y="26517166"/>
            <a:ext cx="14031495" cy="1330394"/>
          </a:xfrm>
          <a:prstGeom prst="rect">
            <a:avLst/>
          </a:prstGeom>
        </p:spPr>
        <p:txBody>
          <a:bodyPr vert="horz" lIns="91440" tIns="45720" rIns="91440" bIns="45720" rtlCol="0" anchor="ctr">
            <a:normAutofit/>
          </a:bodyPr>
          <a:lstStyle>
            <a:lvl1pPr algn="ctr">
              <a:defRPr sz="42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31456061" y="26517166"/>
            <a:ext cx="9566929" cy="1330394"/>
          </a:xfrm>
          <a:prstGeom prst="rect">
            <a:avLst/>
          </a:prstGeom>
        </p:spPr>
        <p:txBody>
          <a:bodyPr vert="horz" lIns="91440" tIns="45720" rIns="91440" bIns="45720" rtlCol="0" anchor="ctr">
            <a:normAutofit/>
          </a:bodyPr>
          <a:lstStyle>
            <a:lvl1pPr algn="r">
              <a:defRPr sz="42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839845" rtl="0" eaLnBrk="1" fontAlgn="auto" latinLnBrk="0" hangingPunct="1">
        <a:lnSpc>
          <a:spcPct val="100000"/>
        </a:lnSpc>
        <a:spcBef>
          <a:spcPct val="0"/>
        </a:spcBef>
        <a:buNone/>
        <a:defRPr sz="1512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960120" indent="-960120" algn="l" defTabSz="3839845" rtl="0" eaLnBrk="1" fontAlgn="auto" latinLnBrk="0" hangingPunct="1">
        <a:lnSpc>
          <a:spcPct val="130000"/>
        </a:lnSpc>
        <a:spcBef>
          <a:spcPct val="2000"/>
        </a:spcBef>
        <a:spcAft>
          <a:spcPts val="1000"/>
        </a:spcAft>
        <a:buFont typeface="Arial" panose="020B0604020202020204" pitchFamily="34" charset="0"/>
        <a:buChar char="●"/>
        <a:defRPr sz="756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2879725" indent="-960120" algn="l" defTabSz="3839845" rtl="0" eaLnBrk="1" fontAlgn="auto" latinLnBrk="0" hangingPunct="1">
        <a:lnSpc>
          <a:spcPct val="120000"/>
        </a:lnSpc>
        <a:spcBef>
          <a:spcPct val="2000"/>
        </a:spcBef>
        <a:spcAft>
          <a:spcPts val="600"/>
        </a:spcAft>
        <a:buFont typeface="Arial" panose="020B0604020202020204" pitchFamily="34" charset="0"/>
        <a:buChar char="●"/>
        <a:tabLst>
          <a:tab pos="6760210" algn="l"/>
          <a:tab pos="6760210" algn="l"/>
          <a:tab pos="6760210" algn="l"/>
          <a:tab pos="6760210" algn="l"/>
        </a:tabLst>
        <a:defRPr sz="672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4799965" indent="-960120" algn="l" defTabSz="3839845" rtl="0" eaLnBrk="1" fontAlgn="auto" latinLnBrk="0" hangingPunct="1">
        <a:lnSpc>
          <a:spcPct val="120000"/>
        </a:lnSpc>
        <a:spcBef>
          <a:spcPct val="2000"/>
        </a:spcBef>
        <a:spcAft>
          <a:spcPts val="600"/>
        </a:spcAft>
        <a:buFont typeface="Arial" panose="020B0604020202020204" pitchFamily="34" charset="0"/>
        <a:buChar char="●"/>
        <a:defRPr sz="672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6720205" indent="-960120" algn="l" defTabSz="3839845" rtl="0" eaLnBrk="1" fontAlgn="auto" latinLnBrk="0" hangingPunct="1">
        <a:lnSpc>
          <a:spcPct val="120000"/>
        </a:lnSpc>
        <a:spcBef>
          <a:spcPct val="2000"/>
        </a:spcBef>
        <a:spcAft>
          <a:spcPts val="300"/>
        </a:spcAft>
        <a:buFont typeface="Wingdings" panose="05000000000000000000" charset="0"/>
        <a:buChar char=""/>
        <a:defRPr sz="588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8639810" indent="-960120" algn="l" defTabSz="3839845" rtl="0" eaLnBrk="1" fontAlgn="auto" latinLnBrk="0" hangingPunct="1">
        <a:lnSpc>
          <a:spcPct val="120000"/>
        </a:lnSpc>
        <a:spcBef>
          <a:spcPct val="2000"/>
        </a:spcBef>
        <a:spcAft>
          <a:spcPts val="300"/>
        </a:spcAft>
        <a:buFont typeface="Arial" panose="020B0604020202020204" pitchFamily="34" charset="0"/>
        <a:buChar char="•"/>
        <a:defRPr sz="588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0560050" indent="-960120" algn="l" defTabSz="3839845" rtl="0" eaLnBrk="1" latinLnBrk="0" hangingPunct="1">
        <a:lnSpc>
          <a:spcPct val="90000"/>
        </a:lnSpc>
        <a:spcBef>
          <a:spcPct val="422000"/>
        </a:spcBef>
        <a:buFont typeface="Arial" panose="020B0604020202020204" pitchFamily="34" charset="0"/>
        <a:buChar char="•"/>
        <a:defRPr sz="7560" kern="1200">
          <a:solidFill>
            <a:schemeClr val="tx1"/>
          </a:solidFill>
          <a:latin typeface="+mn-lt"/>
          <a:ea typeface="+mn-ea"/>
          <a:cs typeface="+mn-cs"/>
        </a:defRPr>
      </a:lvl6pPr>
      <a:lvl7pPr marL="12480290" indent="-960120" algn="l" defTabSz="3839845" rtl="0" eaLnBrk="1" latinLnBrk="0" hangingPunct="1">
        <a:lnSpc>
          <a:spcPct val="90000"/>
        </a:lnSpc>
        <a:spcBef>
          <a:spcPct val="422000"/>
        </a:spcBef>
        <a:buFont typeface="Arial" panose="020B0604020202020204" pitchFamily="34" charset="0"/>
        <a:buChar char="•"/>
        <a:defRPr sz="7560" kern="1200">
          <a:solidFill>
            <a:schemeClr val="tx1"/>
          </a:solidFill>
          <a:latin typeface="+mn-lt"/>
          <a:ea typeface="+mn-ea"/>
          <a:cs typeface="+mn-cs"/>
        </a:defRPr>
      </a:lvl7pPr>
      <a:lvl8pPr marL="14399895" indent="-960120" algn="l" defTabSz="3839845" rtl="0" eaLnBrk="1" latinLnBrk="0" hangingPunct="1">
        <a:lnSpc>
          <a:spcPct val="90000"/>
        </a:lnSpc>
        <a:spcBef>
          <a:spcPct val="422000"/>
        </a:spcBef>
        <a:buFont typeface="Arial" panose="020B0604020202020204" pitchFamily="34" charset="0"/>
        <a:buChar char="•"/>
        <a:defRPr sz="7560" kern="1200">
          <a:solidFill>
            <a:schemeClr val="tx1"/>
          </a:solidFill>
          <a:latin typeface="+mn-lt"/>
          <a:ea typeface="+mn-ea"/>
          <a:cs typeface="+mn-cs"/>
        </a:defRPr>
      </a:lvl8pPr>
      <a:lvl9pPr marL="16320135" indent="-960120" algn="l" defTabSz="3839845" rtl="0" eaLnBrk="1" latinLnBrk="0" hangingPunct="1">
        <a:lnSpc>
          <a:spcPct val="90000"/>
        </a:lnSpc>
        <a:spcBef>
          <a:spcPct val="422000"/>
        </a:spcBef>
        <a:buFont typeface="Arial" panose="020B0604020202020204" pitchFamily="34" charset="0"/>
        <a:buChar char="•"/>
        <a:defRPr sz="7560" kern="1200">
          <a:solidFill>
            <a:schemeClr val="tx1"/>
          </a:solidFill>
          <a:latin typeface="+mn-lt"/>
          <a:ea typeface="+mn-ea"/>
          <a:cs typeface="+mn-cs"/>
        </a:defRPr>
      </a:lvl9pPr>
    </p:bodyStyle>
    <p:otherStyle>
      <a:defPPr>
        <a:defRPr lang="zh-CN"/>
      </a:defPPr>
      <a:lvl1pPr marL="0" algn="l" defTabSz="3839845" rtl="0" eaLnBrk="1" latinLnBrk="0" hangingPunct="1">
        <a:defRPr sz="7560" kern="1200">
          <a:solidFill>
            <a:schemeClr val="tx1"/>
          </a:solidFill>
          <a:latin typeface="+mn-lt"/>
          <a:ea typeface="+mn-ea"/>
          <a:cs typeface="+mn-cs"/>
        </a:defRPr>
      </a:lvl1pPr>
      <a:lvl2pPr marL="1920240" algn="l" defTabSz="3839845" rtl="0" eaLnBrk="1" latinLnBrk="0" hangingPunct="1">
        <a:defRPr sz="7560" kern="1200">
          <a:solidFill>
            <a:schemeClr val="tx1"/>
          </a:solidFill>
          <a:latin typeface="+mn-lt"/>
          <a:ea typeface="+mn-ea"/>
          <a:cs typeface="+mn-cs"/>
        </a:defRPr>
      </a:lvl2pPr>
      <a:lvl3pPr marL="3839845" algn="l" defTabSz="3839845" rtl="0" eaLnBrk="1" latinLnBrk="0" hangingPunct="1">
        <a:defRPr sz="7560" kern="1200">
          <a:solidFill>
            <a:schemeClr val="tx1"/>
          </a:solidFill>
          <a:latin typeface="+mn-lt"/>
          <a:ea typeface="+mn-ea"/>
          <a:cs typeface="+mn-cs"/>
        </a:defRPr>
      </a:lvl3pPr>
      <a:lvl4pPr marL="5760085" algn="l" defTabSz="3839845" rtl="0" eaLnBrk="1" latinLnBrk="0" hangingPunct="1">
        <a:defRPr sz="7560" kern="1200">
          <a:solidFill>
            <a:schemeClr val="tx1"/>
          </a:solidFill>
          <a:latin typeface="+mn-lt"/>
          <a:ea typeface="+mn-ea"/>
          <a:cs typeface="+mn-cs"/>
        </a:defRPr>
      </a:lvl4pPr>
      <a:lvl5pPr marL="7679690" algn="l" defTabSz="3839845" rtl="0" eaLnBrk="1" latinLnBrk="0" hangingPunct="1">
        <a:defRPr sz="7560" kern="1200">
          <a:solidFill>
            <a:schemeClr val="tx1"/>
          </a:solidFill>
          <a:latin typeface="+mn-lt"/>
          <a:ea typeface="+mn-ea"/>
          <a:cs typeface="+mn-cs"/>
        </a:defRPr>
      </a:lvl5pPr>
      <a:lvl6pPr marL="9599930" algn="l" defTabSz="3839845" rtl="0" eaLnBrk="1" latinLnBrk="0" hangingPunct="1">
        <a:defRPr sz="7560" kern="1200">
          <a:solidFill>
            <a:schemeClr val="tx1"/>
          </a:solidFill>
          <a:latin typeface="+mn-lt"/>
          <a:ea typeface="+mn-ea"/>
          <a:cs typeface="+mn-cs"/>
        </a:defRPr>
      </a:lvl6pPr>
      <a:lvl7pPr marL="11520170" algn="l" defTabSz="3839845" rtl="0" eaLnBrk="1" latinLnBrk="0" hangingPunct="1">
        <a:defRPr sz="7560" kern="1200">
          <a:solidFill>
            <a:schemeClr val="tx1"/>
          </a:solidFill>
          <a:latin typeface="+mn-lt"/>
          <a:ea typeface="+mn-ea"/>
          <a:cs typeface="+mn-cs"/>
        </a:defRPr>
      </a:lvl7pPr>
      <a:lvl8pPr marL="13439775" algn="l" defTabSz="3839845" rtl="0" eaLnBrk="1" latinLnBrk="0" hangingPunct="1">
        <a:defRPr sz="7560" kern="1200">
          <a:solidFill>
            <a:schemeClr val="tx1"/>
          </a:solidFill>
          <a:latin typeface="+mn-lt"/>
          <a:ea typeface="+mn-ea"/>
          <a:cs typeface="+mn-cs"/>
        </a:defRPr>
      </a:lvl8pPr>
      <a:lvl9pPr marL="15360015" algn="l" defTabSz="3839845"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4"/>
          <a:stretch>
            <a:fillRect/>
          </a:stretch>
        </a:blipFill>
        <a:effectLst/>
      </p:bgPr>
    </p:bg>
    <p:spTree>
      <p:nvGrpSpPr>
        <p:cNvPr id="1" name=""/>
        <p:cNvGrpSpPr/>
        <p:nvPr/>
      </p:nvGrpSpPr>
      <p:grpSpPr>
        <a:xfrm>
          <a:off x="0" y="0"/>
          <a:ext cx="0" cy="0"/>
          <a:chOff x="0" y="0"/>
          <a:chExt cx="0" cy="0"/>
        </a:xfrm>
      </p:grpSpPr>
      <p:sp>
        <p:nvSpPr>
          <p:cNvPr id="4" name="文本框 3"/>
          <p:cNvSpPr txBox="1"/>
          <p:nvPr/>
        </p:nvSpPr>
        <p:spPr>
          <a:xfrm>
            <a:off x="2470785" y="11403330"/>
            <a:ext cx="15114270" cy="11263630"/>
          </a:xfrm>
          <a:prstGeom prst="rect">
            <a:avLst/>
          </a:prstGeom>
          <a:noFill/>
        </p:spPr>
        <p:txBody>
          <a:bodyPr wrap="square" rtlCol="0">
            <a:spAutoFit/>
          </a:bodyPr>
          <a:lstStyle/>
          <a:p>
            <a:pPr>
              <a:lnSpc>
                <a:spcPct val="150000"/>
              </a:lnSpc>
            </a:pPr>
            <a:r>
              <a:rPr lang="en-US" altLang="zh-CN"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   日照凌云集团成立于</a:t>
            </a:r>
            <a:r>
              <a:rPr lang="en-US" altLang="zh-CN"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1991</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年，现有总资产</a:t>
            </a:r>
            <a:r>
              <a:rPr lang="en-US" altLang="zh-CN"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12</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亿元，员工</a:t>
            </a:r>
            <a:r>
              <a:rPr lang="en-US" altLang="zh-CN"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3000</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人，营业面积</a:t>
            </a:r>
            <a:r>
              <a:rPr lang="en-US" altLang="zh-CN"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14</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万多平方米。主营业务涉及副食、日用百货、服装、鞋帽、家用电器、摩托车、汽车、二</a:t>
            </a:r>
            <a:r>
              <a:rPr lang="zh-CN" altLang="en-US" sz="440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手车、汽配等</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领域。目前，直营连锁店达百余家，加盟店及各类经营服务网点</a:t>
            </a:r>
            <a:r>
              <a:rPr lang="en-US" altLang="zh-CN"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130</a:t>
            </a:r>
            <a:r>
              <a:rPr lang="zh-CN" altLang="en-US" sz="44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余处。多年来，在各级党委政府的正确领导和职能部门的关心支持下凌云成为全市商贸流通行业带动农村经济发展的龙头企业全省重点企业、国家商务部推行“万村千乡”市场工程依托企业，公司先后被授予“全国百城万店无假货活动示范店”、“全国青年文明号”、“全国诚信商场示范单位”、省市商贸流通先进企业、省级市级消费者满意单位等荣誉称号。</a:t>
            </a:r>
          </a:p>
        </p:txBody>
      </p:sp>
      <p:graphicFrame>
        <p:nvGraphicFramePr>
          <p:cNvPr id="9" name="表格 8"/>
          <p:cNvGraphicFramePr/>
          <p:nvPr>
            <p:custDataLst>
              <p:tags r:id="rId2"/>
            </p:custDataLst>
          </p:nvPr>
        </p:nvGraphicFramePr>
        <p:xfrm>
          <a:off x="18856325" y="10371455"/>
          <a:ext cx="21718270" cy="13485495"/>
        </p:xfrm>
        <a:graphic>
          <a:graphicData uri="http://schemas.openxmlformats.org/drawingml/2006/table">
            <a:tbl>
              <a:tblPr firstRow="1" bandRow="1">
                <a:tableStyleId>{5C22544A-7EE6-4342-B048-85BDC9FD1C3A}</a:tableStyleId>
              </a:tblPr>
              <a:tblGrid>
                <a:gridCol w="3290570"/>
                <a:gridCol w="1379220"/>
                <a:gridCol w="2560320"/>
                <a:gridCol w="1818640"/>
                <a:gridCol w="12669520"/>
              </a:tblGrid>
              <a:tr h="1010920">
                <a:tc>
                  <a:txBody>
                    <a:bodyPr/>
                    <a:lstStyle/>
                    <a:p>
                      <a:pPr algn="ctr">
                        <a:buNone/>
                      </a:pPr>
                      <a:r>
                        <a:rPr lang="zh-CN" sz="2800">
                          <a:solidFill>
                            <a:srgbClr val="848587"/>
                          </a:solidFill>
                          <a:latin typeface="Arial" panose="020B0604020202020204" pitchFamily="34" charset="0"/>
                          <a:ea typeface="微软雅黑" panose="020B0503020204020204" pitchFamily="34" charset="-122"/>
                        </a:rPr>
                        <a:t>招聘岗位</a:t>
                      </a:r>
                      <a:endParaRPr lang="zh-CN" altLang="en-US" sz="2800">
                        <a:solidFill>
                          <a:srgbClr val="848587"/>
                        </a:solidFill>
                        <a:latin typeface="Arial" panose="020B0604020202020204" pitchFamily="34" charset="0"/>
                        <a:ea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28575">
                      <a:solidFill>
                        <a:srgbClr val="848587"/>
                      </a:solidFill>
                      <a:prstDash val="solid"/>
                    </a:lnB>
                    <a:lnTlToBr>
                      <a:noFill/>
                    </a:lnTlToBr>
                    <a:lnBlToTr>
                      <a:noFill/>
                    </a:lnBlToTr>
                    <a:solidFill>
                      <a:srgbClr val="FFFFFF"/>
                    </a:solidFill>
                  </a:tcPr>
                </a:tc>
                <a:tc>
                  <a:txBody>
                    <a:bodyPr/>
                    <a:lstStyle/>
                    <a:p>
                      <a:pPr algn="ctr">
                        <a:buNone/>
                      </a:pPr>
                      <a:r>
                        <a:rPr lang="zh-CN" sz="2800">
                          <a:solidFill>
                            <a:srgbClr val="848587"/>
                          </a:solidFill>
                          <a:latin typeface="Arial" panose="020B0604020202020204" pitchFamily="34" charset="0"/>
                          <a:ea typeface="微软雅黑" panose="020B0503020204020204" pitchFamily="34" charset="-122"/>
                        </a:rPr>
                        <a:t>人数</a:t>
                      </a:r>
                      <a:endParaRPr lang="zh-CN" altLang="en-US" sz="2800">
                        <a:solidFill>
                          <a:srgbClr val="848587"/>
                        </a:solidFill>
                        <a:latin typeface="Arial" panose="020B0604020202020204" pitchFamily="34" charset="0"/>
                        <a:ea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28575">
                      <a:solidFill>
                        <a:srgbClr val="848587"/>
                      </a:solidFill>
                      <a:prstDash val="solid"/>
                    </a:lnB>
                    <a:lnTlToBr>
                      <a:noFill/>
                    </a:lnTlToBr>
                    <a:lnBlToTr>
                      <a:noFill/>
                    </a:lnBlToTr>
                    <a:solidFill>
                      <a:srgbClr val="FFFFFF"/>
                    </a:solidFill>
                  </a:tcPr>
                </a:tc>
                <a:tc>
                  <a:txBody>
                    <a:bodyPr/>
                    <a:lstStyle/>
                    <a:p>
                      <a:pPr algn="ctr">
                        <a:buNone/>
                      </a:pPr>
                      <a:r>
                        <a:rPr lang="zh-CN" sz="2800">
                          <a:solidFill>
                            <a:srgbClr val="848587"/>
                          </a:solidFill>
                          <a:latin typeface="Arial" panose="020B0604020202020204" pitchFamily="34" charset="0"/>
                          <a:ea typeface="微软雅黑" panose="020B0503020204020204" pitchFamily="34" charset="-122"/>
                        </a:rPr>
                        <a:t>文化程度</a:t>
                      </a:r>
                      <a:endParaRPr lang="zh-CN" altLang="en-US" sz="2800">
                        <a:solidFill>
                          <a:srgbClr val="848587"/>
                        </a:solidFill>
                        <a:latin typeface="Arial" panose="020B0604020202020204" pitchFamily="34" charset="0"/>
                        <a:ea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28575">
                      <a:solidFill>
                        <a:srgbClr val="848587"/>
                      </a:solidFill>
                      <a:prstDash val="solid"/>
                    </a:lnB>
                    <a:lnTlToBr>
                      <a:noFill/>
                    </a:lnTlToBr>
                    <a:lnBlToTr>
                      <a:noFill/>
                    </a:lnBlToTr>
                    <a:solidFill>
                      <a:srgbClr val="FFFFFF"/>
                    </a:solidFill>
                  </a:tcPr>
                </a:tc>
                <a:tc>
                  <a:txBody>
                    <a:bodyPr/>
                    <a:lstStyle/>
                    <a:p>
                      <a:pPr algn="ctr">
                        <a:buNone/>
                      </a:pPr>
                      <a:r>
                        <a:rPr lang="zh-CN" sz="2800">
                          <a:solidFill>
                            <a:srgbClr val="848587"/>
                          </a:solidFill>
                          <a:latin typeface="Arial" panose="020B0604020202020204" pitchFamily="34" charset="0"/>
                          <a:ea typeface="微软雅黑" panose="020B0503020204020204" pitchFamily="34" charset="-122"/>
                        </a:rPr>
                        <a:t>工资待遇</a:t>
                      </a:r>
                      <a:endParaRPr lang="zh-CN" altLang="en-US" sz="2800">
                        <a:solidFill>
                          <a:srgbClr val="848587"/>
                        </a:solidFill>
                        <a:latin typeface="Arial" panose="020B0604020202020204" pitchFamily="34" charset="0"/>
                        <a:ea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28575">
                      <a:solidFill>
                        <a:srgbClr val="848587"/>
                      </a:solidFill>
                      <a:prstDash val="solid"/>
                    </a:lnB>
                    <a:lnTlToBr>
                      <a:noFill/>
                    </a:lnTlToBr>
                    <a:lnBlToTr>
                      <a:noFill/>
                    </a:lnBlToTr>
                    <a:solidFill>
                      <a:srgbClr val="FFFFFF"/>
                    </a:solidFill>
                  </a:tcPr>
                </a:tc>
                <a:tc>
                  <a:txBody>
                    <a:bodyPr/>
                    <a:lstStyle/>
                    <a:p>
                      <a:pPr algn="ctr">
                        <a:buNone/>
                      </a:pPr>
                      <a:r>
                        <a:rPr lang="zh-CN" sz="2800">
                          <a:solidFill>
                            <a:srgbClr val="848587"/>
                          </a:solidFill>
                          <a:latin typeface="Arial" panose="020B0604020202020204" pitchFamily="34" charset="0"/>
                          <a:ea typeface="微软雅黑" panose="020B0503020204020204" pitchFamily="34" charset="-122"/>
                        </a:rPr>
                        <a:t>岗位职责</a:t>
                      </a:r>
                      <a:endParaRPr lang="zh-CN" altLang="en-US" sz="2800">
                        <a:solidFill>
                          <a:srgbClr val="848587"/>
                        </a:solidFill>
                        <a:latin typeface="Arial" panose="020B0604020202020204" pitchFamily="34" charset="0"/>
                        <a:ea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28575">
                      <a:solidFill>
                        <a:srgbClr val="848587"/>
                      </a:solidFill>
                      <a:prstDash val="solid"/>
                    </a:lnB>
                    <a:lnTlToBr>
                      <a:noFill/>
                    </a:lnTlToBr>
                    <a:lnBlToTr>
                      <a:noFill/>
                    </a:lnBlToTr>
                    <a:solidFill>
                      <a:srgbClr val="FFFFFF"/>
                    </a:solidFill>
                  </a:tcPr>
                </a:tc>
              </a:tr>
              <a:tr h="2000250">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电商直播运营</a:t>
                      </a: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9525">
                      <a:solidFill>
                        <a:srgbClr val="848587"/>
                      </a:solidFill>
                      <a:prstDash val="sysDash"/>
                    </a:lnB>
                    <a:lnTlToBr>
                      <a:noFill/>
                    </a:lnTlToBr>
                    <a:lnBlToTr>
                      <a:noFill/>
                    </a:lnBlToTr>
                    <a:solidFill>
                      <a:srgbClr val="FFFFFF"/>
                    </a:solidFill>
                  </a:tcPr>
                </a:tc>
                <a:tc>
                  <a:txBody>
                    <a:bodyPr/>
                    <a:lstStyle/>
                    <a:p>
                      <a:pPr algn="ctr">
                        <a:buNone/>
                      </a:pPr>
                      <a:r>
                        <a:rPr lang="en-US" sz="2800">
                          <a:solidFill>
                            <a:srgbClr val="404040"/>
                          </a:solidFill>
                          <a:latin typeface="微软雅黑" panose="020B0503020204020204" pitchFamily="34" charset="-122"/>
                        </a:rPr>
                        <a:t>2</a:t>
                      </a:r>
                      <a:endParaRPr lang="en-US" altLang="en-US" sz="2800">
                        <a:solidFill>
                          <a:srgbClr val="404040"/>
                        </a:solidFill>
                        <a:latin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9525">
                      <a:solidFill>
                        <a:srgbClr val="848587"/>
                      </a:solidFill>
                      <a:prstDash val="sysDash"/>
                    </a:lnB>
                    <a:lnTlToBr>
                      <a:noFill/>
                    </a:lnTlToBr>
                    <a:lnBlToTr>
                      <a:noFill/>
                    </a:lnBlToTr>
                    <a:solidFill>
                      <a:srgbClr val="FFFFFF"/>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专科及以上</a:t>
                      </a: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9525">
                      <a:solidFill>
                        <a:srgbClr val="848587"/>
                      </a:solidFill>
                      <a:prstDash val="sysDash"/>
                    </a:lnB>
                    <a:lnTlToBr>
                      <a:noFill/>
                    </a:lnTlToBr>
                    <a:lnBlToTr>
                      <a:noFill/>
                    </a:lnBlToTr>
                    <a:solidFill>
                      <a:srgbClr val="FFFFFF"/>
                    </a:solidFill>
                  </a:tcPr>
                </a:tc>
                <a:tc>
                  <a:txBody>
                    <a:bodyPr/>
                    <a:lstStyle/>
                    <a:p>
                      <a:pPr algn="ctr">
                        <a:buNone/>
                      </a:pPr>
                      <a:r>
                        <a:rPr lang="en-US" sz="2800">
                          <a:solidFill>
                            <a:srgbClr val="404040"/>
                          </a:solidFill>
                          <a:latin typeface="微软雅黑" panose="020B0503020204020204" pitchFamily="34" charset="-122"/>
                        </a:rPr>
                        <a:t>4K-6K</a:t>
                      </a:r>
                      <a:endParaRPr lang="en-US" altLang="en-US" sz="2800">
                        <a:solidFill>
                          <a:srgbClr val="404040"/>
                        </a:solidFill>
                        <a:latin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9525">
                      <a:solidFill>
                        <a:srgbClr val="848587"/>
                      </a:solidFill>
                      <a:prstDash val="sysDash"/>
                    </a:lnB>
                    <a:lnTlToBr>
                      <a:noFill/>
                    </a:lnTlToBr>
                    <a:lnBlToTr>
                      <a:noFill/>
                    </a:lnBlToTr>
                    <a:solidFill>
                      <a:srgbClr val="FFFFFF"/>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按照店铺年度目标规划及配合运营方案，策划和实施活动方案；每日配合监控店铺数据。</a:t>
                      </a:r>
                    </a:p>
                  </a:txBody>
                  <a:tcPr marL="12700" marR="12700" marT="12700" anchor="ctr">
                    <a:lnL w="9525">
                      <a:solidFill>
                        <a:srgbClr val="848587"/>
                      </a:solidFill>
                      <a:prstDash val="sysDash"/>
                    </a:lnL>
                    <a:lnR w="9525">
                      <a:solidFill>
                        <a:srgbClr val="848587"/>
                      </a:solidFill>
                      <a:prstDash val="sysDash"/>
                    </a:lnR>
                    <a:lnT w="28575">
                      <a:solidFill>
                        <a:srgbClr val="848587"/>
                      </a:solidFill>
                      <a:prstDash val="solid"/>
                    </a:lnT>
                    <a:lnB w="9525">
                      <a:solidFill>
                        <a:srgbClr val="848587"/>
                      </a:solidFill>
                      <a:prstDash val="sysDash"/>
                    </a:lnB>
                    <a:lnTlToBr>
                      <a:noFill/>
                    </a:lnTlToBr>
                    <a:lnBlToTr>
                      <a:noFill/>
                    </a:lnBlToTr>
                    <a:solidFill>
                      <a:srgbClr val="FFFFFF"/>
                    </a:solidFill>
                  </a:tcPr>
                </a:tc>
              </a:tr>
              <a:tr h="2008505">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电商主播</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en-US" sz="2800">
                          <a:solidFill>
                            <a:srgbClr val="404040"/>
                          </a:solidFill>
                          <a:latin typeface="微软雅黑" panose="020B0503020204020204" pitchFamily="34" charset="-122"/>
                        </a:rPr>
                        <a:t>20</a:t>
                      </a:r>
                      <a:endParaRPr lang="en-US" altLang="en-US" sz="2800">
                        <a:solidFill>
                          <a:srgbClr val="404040"/>
                        </a:solidFill>
                        <a:latin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不限</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en-US" sz="2800">
                          <a:solidFill>
                            <a:srgbClr val="404040"/>
                          </a:solidFill>
                          <a:latin typeface="微软雅黑" panose="020B0503020204020204" pitchFamily="34" charset="-122"/>
                        </a:rPr>
                        <a:t>4K-10K</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sym typeface="+mn-ea"/>
                        </a:rPr>
                        <a:t>通过直播向客户提供产品信息，回答顾客相关的询问并提供相应的建议，引导有购物需求的观众完成购买流程。</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r>
              <a:tr h="2008505">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短视频拍摄/剪辑</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en-US" sz="2800">
                          <a:solidFill>
                            <a:srgbClr val="404040"/>
                          </a:solidFill>
                          <a:latin typeface="微软雅黑" panose="020B0503020204020204" pitchFamily="34" charset="-122"/>
                        </a:rPr>
                        <a:t>7</a:t>
                      </a:r>
                      <a:endParaRPr lang="en-US" altLang="en-US" sz="2800">
                        <a:solidFill>
                          <a:srgbClr val="404040"/>
                        </a:solidFill>
                        <a:latin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sym typeface="+mn-ea"/>
                        </a:rPr>
                        <a:t>不限</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en-US" sz="2800">
                          <a:solidFill>
                            <a:srgbClr val="404040"/>
                          </a:solidFill>
                          <a:latin typeface="微软雅黑" panose="020B0503020204020204" pitchFamily="34" charset="-122"/>
                        </a:rPr>
                        <a:t>4K-6K</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sym typeface="+mn-ea"/>
                        </a:rPr>
                        <a:t>负责创意短视频的剪辑；了解短视频的拍摄技巧/剪辑技巧；能够独立完成视频编辑工作。</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r>
              <a:tr h="2447925">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新媒体文案策划</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en-US" sz="2800">
                          <a:solidFill>
                            <a:srgbClr val="404040"/>
                          </a:solidFill>
                          <a:latin typeface="微软雅黑" panose="020B0503020204020204" pitchFamily="34" charset="-122"/>
                        </a:rPr>
                        <a:t>2</a:t>
                      </a:r>
                      <a:endParaRPr lang="en-US" altLang="en-US" sz="2800">
                        <a:solidFill>
                          <a:srgbClr val="404040"/>
                        </a:solidFill>
                        <a:latin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zh-CN" sz="2800">
                          <a:solidFill>
                            <a:srgbClr val="404040"/>
                          </a:solidFill>
                          <a:latin typeface="Arial" panose="020B0604020202020204" pitchFamily="34" charset="0"/>
                          <a:ea typeface="微软雅黑" panose="020B0503020204020204" pitchFamily="34" charset="-122"/>
                        </a:rPr>
                        <a:t>本科及以上</a:t>
                      </a:r>
                      <a:endParaRPr lang="zh-CN" altLang="en-US" sz="2800">
                        <a:solidFill>
                          <a:srgbClr val="404040"/>
                        </a:solidFill>
                        <a:latin typeface="Arial" panose="020B0604020202020204" pitchFamily="34" charset="0"/>
                        <a:ea typeface="微软雅黑" panose="020B0503020204020204" pitchFamily="34" charset="-122"/>
                      </a:endParaRP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en-US" sz="2800">
                          <a:solidFill>
                            <a:srgbClr val="404040"/>
                          </a:solidFill>
                          <a:latin typeface="微软雅黑" panose="020B0503020204020204" pitchFamily="34" charset="-122"/>
                        </a:rPr>
                        <a:t>4K-8K</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sym typeface="+mn-ea"/>
                        </a:rPr>
                        <a:t>负责新媒体平台（抖音、微博、微信等）账号内容策划；负责新媒体文案的撰写及发布，熟悉各平台自媒体编辑后台及常用工具；负责公司其他文案的产出，根据客户需求，撰写不同类型的文案。</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2F2F2"/>
                    </a:solidFill>
                  </a:tcPr>
                </a:tc>
              </a:tr>
              <a:tr h="2000885">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电商美工</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en-US" altLang="en-US" sz="2800">
                          <a:solidFill>
                            <a:srgbClr val="404040"/>
                          </a:solidFill>
                          <a:latin typeface="微软雅黑" panose="020B0503020204020204" pitchFamily="34" charset="-122"/>
                        </a:rPr>
                        <a:t>5</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专科及以上</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en-US" altLang="en-US" sz="2800">
                          <a:solidFill>
                            <a:srgbClr val="404040"/>
                          </a:solidFill>
                          <a:latin typeface="微软雅黑" panose="020B0503020204020204" pitchFamily="34" charset="-122"/>
                        </a:rPr>
                        <a:t>4K-8K</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负责店铺的整体形象设计、主图、详情页设计；店铺促销期间的设计排版及促销banner图的制作及详情页的优化。</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9525">
                      <a:solidFill>
                        <a:srgbClr val="848587"/>
                      </a:solidFill>
                      <a:prstDash val="sysDash"/>
                    </a:lnB>
                    <a:lnTlToBr>
                      <a:noFill/>
                    </a:lnTlToBr>
                    <a:lnBlToTr>
                      <a:noFill/>
                    </a:lnBlToTr>
                    <a:solidFill>
                      <a:srgbClr val="FFFFFF"/>
                    </a:solidFill>
                  </a:tcPr>
                </a:tc>
              </a:tr>
              <a:tr h="2008505">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母婴培训讲师</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28575">
                      <a:solidFill>
                        <a:srgbClr val="848587"/>
                      </a:solidFill>
                      <a:prstDash val="solid"/>
                    </a:lnB>
                    <a:lnTlToBr>
                      <a:noFill/>
                    </a:lnTlToBr>
                    <a:lnBlToTr>
                      <a:noFill/>
                    </a:lnBlToTr>
                    <a:solidFill>
                      <a:srgbClr val="F2F2F2"/>
                    </a:solidFill>
                  </a:tcPr>
                </a:tc>
                <a:tc>
                  <a:txBody>
                    <a:bodyPr/>
                    <a:lstStyle/>
                    <a:p>
                      <a:pPr algn="ctr">
                        <a:buNone/>
                      </a:pPr>
                      <a:r>
                        <a:rPr lang="en-US" altLang="en-US" sz="2800">
                          <a:solidFill>
                            <a:srgbClr val="404040"/>
                          </a:solidFill>
                          <a:latin typeface="微软雅黑" panose="020B0503020204020204" pitchFamily="34" charset="-122"/>
                        </a:rPr>
                        <a:t>2</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28575">
                      <a:solidFill>
                        <a:srgbClr val="848587"/>
                      </a:solidFill>
                      <a:prstDash val="solid"/>
                    </a:lnB>
                    <a:lnTlToBr>
                      <a:noFill/>
                    </a:lnTlToBr>
                    <a:lnBlToTr>
                      <a:noFill/>
                    </a:lnBlToTr>
                    <a:solidFill>
                      <a:srgbClr val="F2F2F2"/>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专科及以上</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28575">
                      <a:solidFill>
                        <a:srgbClr val="848587"/>
                      </a:solidFill>
                      <a:prstDash val="solid"/>
                    </a:lnB>
                    <a:lnTlToBr>
                      <a:noFill/>
                    </a:lnTlToBr>
                    <a:lnBlToTr>
                      <a:noFill/>
                    </a:lnBlToTr>
                    <a:solidFill>
                      <a:srgbClr val="F2F2F2"/>
                    </a:solidFill>
                  </a:tcPr>
                </a:tc>
                <a:tc>
                  <a:txBody>
                    <a:bodyPr/>
                    <a:lstStyle/>
                    <a:p>
                      <a:pPr algn="ctr">
                        <a:buNone/>
                      </a:pPr>
                      <a:r>
                        <a:rPr lang="en-US" altLang="en-US" sz="2800">
                          <a:solidFill>
                            <a:srgbClr val="404040"/>
                          </a:solidFill>
                          <a:latin typeface="微软雅黑" panose="020B0503020204020204" pitchFamily="34" charset="-122"/>
                        </a:rPr>
                        <a:t>4K-8K</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28575">
                      <a:solidFill>
                        <a:srgbClr val="848587"/>
                      </a:solidFill>
                      <a:prstDash val="solid"/>
                    </a:lnB>
                    <a:lnTlToBr>
                      <a:noFill/>
                    </a:lnTlToBr>
                    <a:lnBlToTr>
                      <a:noFill/>
                    </a:lnBlToTr>
                    <a:solidFill>
                      <a:srgbClr val="F2F2F2"/>
                    </a:solidFill>
                  </a:tcPr>
                </a:tc>
                <a:tc>
                  <a:txBody>
                    <a:bodyPr/>
                    <a:lstStyle/>
                    <a:p>
                      <a:pPr algn="ctr">
                        <a:buNone/>
                      </a:pPr>
                      <a:r>
                        <a:rPr lang="zh-CN" altLang="en-US" sz="2800">
                          <a:solidFill>
                            <a:srgbClr val="404040"/>
                          </a:solidFill>
                          <a:latin typeface="Arial" panose="020B0604020202020204" pitchFamily="34" charset="0"/>
                          <a:ea typeface="微软雅黑" panose="020B0503020204020204" pitchFamily="34" charset="-122"/>
                        </a:rPr>
                        <a:t>5年以上育婴师工作经验，对育婴师行业有较深认识和理解；形象气质佳，语言表达能力、逻辑能力强；热爱育婴师，热爱教育。</a:t>
                      </a:r>
                    </a:p>
                  </a:txBody>
                  <a:tcPr marL="12700" marR="12700" marT="12700" anchor="ctr">
                    <a:lnL w="9525">
                      <a:solidFill>
                        <a:srgbClr val="848587"/>
                      </a:solidFill>
                      <a:prstDash val="sysDash"/>
                    </a:lnL>
                    <a:lnR w="9525">
                      <a:solidFill>
                        <a:srgbClr val="848587"/>
                      </a:solidFill>
                      <a:prstDash val="sysDash"/>
                    </a:lnR>
                    <a:lnT w="9525">
                      <a:solidFill>
                        <a:srgbClr val="848587"/>
                      </a:solidFill>
                      <a:prstDash val="sysDash"/>
                    </a:lnT>
                    <a:lnB w="28575">
                      <a:solidFill>
                        <a:srgbClr val="848587"/>
                      </a:solidFill>
                      <a:prstDash val="solid"/>
                    </a:lnB>
                    <a:lnTlToBr>
                      <a:noFill/>
                    </a:lnTlToBr>
                    <a:lnBlToTr>
                      <a:noFill/>
                    </a:lnBlToTr>
                    <a:solidFill>
                      <a:srgbClr val="F2F2F2"/>
                    </a:solidFill>
                  </a:tcPr>
                </a:tc>
              </a:tr>
            </a:tbl>
          </a:graphicData>
        </a:graphic>
      </p:graphicFrame>
      <p:sp>
        <p:nvSpPr>
          <p:cNvPr id="8" name="文本框 7"/>
          <p:cNvSpPr txBox="1"/>
          <p:nvPr/>
        </p:nvSpPr>
        <p:spPr>
          <a:xfrm>
            <a:off x="2470785" y="23065105"/>
            <a:ext cx="16040735" cy="2861310"/>
          </a:xfrm>
          <a:prstGeom prst="rect">
            <a:avLst/>
          </a:prstGeom>
          <a:noFill/>
        </p:spPr>
        <p:txBody>
          <a:bodyPr wrap="square" rtlCol="0">
            <a:spAutoFit/>
          </a:bodyPr>
          <a:lstStyle/>
          <a:p>
            <a:pPr>
              <a:lnSpc>
                <a:spcPct val="150000"/>
              </a:lnSpc>
            </a:pPr>
            <a:r>
              <a:rPr lang="zh-CN" altLang="en-US" sz="6000" b="1" dirty="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联系人</a:t>
            </a:r>
            <a:r>
              <a:rPr lang="zh-CN" altLang="en-US" sz="6000" b="1" dirty="0" smtClean="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：某某某</a:t>
            </a:r>
            <a:r>
              <a:rPr lang="zh-CN" altLang="en-US" sz="6000" b="1" dirty="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	   联系电话</a:t>
            </a:r>
            <a:r>
              <a:rPr lang="zh-CN" altLang="en-US" sz="6000" b="1" dirty="0" smtClean="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6000" b="1" dirty="0" smtClean="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0633-8233208</a:t>
            </a:r>
            <a:endParaRPr lang="zh-CN" altLang="en-US" sz="6000" b="1" dirty="0">
              <a:solidFill>
                <a:srgbClr val="E5C33E"/>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zh-CN" altLang="en-US" sz="6000" b="1" dirty="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单位地址</a:t>
            </a:r>
            <a:r>
              <a:rPr lang="zh-CN" altLang="en-US" sz="6000" b="1" dirty="0" smtClean="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：日照市兴海路</a:t>
            </a:r>
            <a:r>
              <a:rPr lang="en-US" altLang="zh-CN" sz="6000" b="1" dirty="0" smtClean="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109</a:t>
            </a:r>
            <a:r>
              <a:rPr lang="zh-CN" altLang="en-US" sz="6000" b="1" dirty="0" smtClean="0">
                <a:solidFill>
                  <a:srgbClr val="E5C33E"/>
                </a:solidFill>
                <a:latin typeface="微软雅黑" panose="020B0503020204020204" pitchFamily="34" charset="-122"/>
                <a:ea typeface="微软雅黑" panose="020B0503020204020204" pitchFamily="34" charset="-122"/>
                <a:cs typeface="微软雅黑" panose="020B0503020204020204" pitchFamily="34" charset="-122"/>
                <a:sym typeface="+mn-ea"/>
              </a:rPr>
              <a:t>号</a:t>
            </a:r>
          </a:p>
        </p:txBody>
      </p:sp>
      <p:sp>
        <p:nvSpPr>
          <p:cNvPr id="5" name="文本框 4"/>
          <p:cNvSpPr txBox="1"/>
          <p:nvPr/>
        </p:nvSpPr>
        <p:spPr>
          <a:xfrm>
            <a:off x="6533515" y="4428490"/>
            <a:ext cx="30495240" cy="2646045"/>
          </a:xfrm>
          <a:prstGeom prst="rect">
            <a:avLst/>
          </a:prstGeom>
          <a:noFill/>
        </p:spPr>
        <p:txBody>
          <a:bodyPr wrap="square" rtlCol="0">
            <a:spAutoFit/>
            <a:scene3d>
              <a:camera prst="orthographicFront"/>
              <a:lightRig rig="threePt" dir="t"/>
            </a:scene3d>
          </a:bodyPr>
          <a:lstStyle/>
          <a:p>
            <a:pPr algn="dist"/>
            <a:r>
              <a:rPr lang="zh-CN" altLang="en-US" sz="16600" b="1">
                <a:solidFill>
                  <a:srgbClr val="E5C33E"/>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某某某某某某有限公司</a:t>
            </a:r>
          </a:p>
        </p:txBody>
      </p:sp>
      <p:sp>
        <p:nvSpPr>
          <p:cNvPr id="6" name="文本框 9"/>
          <p:cNvSpPr txBox="1"/>
          <p:nvPr/>
        </p:nvSpPr>
        <p:spPr>
          <a:xfrm>
            <a:off x="35021520" y="1156086"/>
            <a:ext cx="5120640" cy="2646878"/>
          </a:xfrm>
          <a:prstGeom prst="rect">
            <a:avLst/>
          </a:prstGeom>
          <a:noFill/>
        </p:spPr>
        <p:txBody>
          <a:bodyPr wrap="square">
            <a:spAutoFit/>
          </a:bodyPr>
          <a:lstStyle/>
          <a:p>
            <a:pPr fontAlgn="auto">
              <a:spcBef>
                <a:spcPts val="0"/>
              </a:spcBef>
              <a:spcAft>
                <a:spcPts val="0"/>
              </a:spcAft>
              <a:defRPr/>
            </a:pPr>
            <a:r>
              <a:rPr lang="en-US" altLang="zh-CN" sz="16600" b="1" dirty="0">
                <a:solidFill>
                  <a:srgbClr val="FFC000"/>
                </a:solidFill>
                <a:latin typeface="微软雅黑" panose="020B0503020204020204" pitchFamily="34" charset="-122"/>
                <a:ea typeface="微软雅黑" panose="020B0503020204020204" pitchFamily="34" charset="-122"/>
                <a:sym typeface="+mn-ea"/>
              </a:rPr>
              <a:t>A11</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TABLE_BEAUTIFY" val="smartTable{ac3c9686-1f8d-4e72-8336-3cd1c796ec9a}"/>
  <p:tag name="TABLE_EMPHASIZE_COLOR" val="8684935"/>
  <p:tag name="TABLE_SKINIDX" val="-1"/>
  <p:tag name="TABLE_COLORIDX" val="l"/>
  <p:tag name="TABLE_COLOR_RGB" val="0x000000*0xFFFFFF*0x44546A*0xE6E5E5*0x848587*0x738499*0x817CA0*0x9B819F*0xA7878C*0xAB968B"/>
  <p:tag name="TABLE_ENDDRAG_ORIGIN_RECT" val="1710*1074"/>
  <p:tag name="TABLE_ENDDRAG_RECT" val="1492*773*1710*1074"/>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436</Words>
  <Application>Microsoft Office PowerPoint</Application>
  <PresentationFormat>自定义</PresentationFormat>
  <Paragraphs>40</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xbany</cp:lastModifiedBy>
  <cp:revision>173</cp:revision>
  <dcterms:created xsi:type="dcterms:W3CDTF">2019-06-19T02:08:00Z</dcterms:created>
  <dcterms:modified xsi:type="dcterms:W3CDTF">2021-06-22T01:26:32Z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2052-11.1.0.10577</vt:lpwstr>
  </property>
  <property fmtid="{D5CDD505-2E9C-101B-9397-08002B2CF9AE}" pid="3" name="ICV">
    <vt:lpwstr>0D72D3164E7E4CDDB6D5F643339D7299</vt:lpwstr>
  </property>
</Properties>
</file>