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50399950" cy="168005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87A"/>
    <a:srgbClr val="EF895B"/>
    <a:srgbClr val="F2A37D"/>
    <a:srgbClr val="EF7F55"/>
    <a:srgbClr val="FFFFFF"/>
    <a:srgbClr val="D9D9D9"/>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30" d="100"/>
          <a:sy n="30" d="100"/>
        </p:scale>
        <p:origin x="-156" y="-966"/>
      </p:cViewPr>
      <p:guideLst>
        <p:guide orient="horz" pos="5292"/>
        <p:guide pos="1587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4955679" y="2240188"/>
            <a:ext cx="40508583" cy="6297222"/>
          </a:xfrm>
        </p:spPr>
        <p:txBody>
          <a:bodyPr lIns="90000" tIns="46800" rIns="90000" bIns="46800" anchor="b" anchorCtr="0">
            <a:normAutofit/>
          </a:bodyPr>
          <a:lstStyle>
            <a:lvl1pPr algn="ctr">
              <a:defRPr sz="147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4955679" y="8722622"/>
            <a:ext cx="40508583" cy="3607232"/>
          </a:xfrm>
        </p:spPr>
        <p:txBody>
          <a:bodyPr lIns="90000" tIns="46800" rIns="90000" bIns="46800">
            <a:normAutofit/>
          </a:bodyPr>
          <a:lstStyle>
            <a:lvl1pPr marL="0" indent="0" algn="ctr">
              <a:lnSpc>
                <a:spcPct val="110000"/>
              </a:lnSpc>
              <a:buNone/>
              <a:defRPr sz="5880" spc="200">
                <a:uFillTx/>
              </a:defRPr>
            </a:lvl1pPr>
            <a:lvl2pPr marL="1120140" indent="0" algn="ctr">
              <a:buNone/>
              <a:defRPr sz="4900"/>
            </a:lvl2pPr>
            <a:lvl3pPr marL="2240280" indent="0" algn="ctr">
              <a:buNone/>
              <a:defRPr sz="4410"/>
            </a:lvl3pPr>
            <a:lvl4pPr marL="3360420" indent="0" algn="ctr">
              <a:buNone/>
              <a:defRPr sz="3920"/>
            </a:lvl4pPr>
            <a:lvl5pPr marL="4480560" indent="0" algn="ctr">
              <a:buNone/>
              <a:defRPr sz="3920"/>
            </a:lvl5pPr>
            <a:lvl6pPr marL="5600065" indent="0" algn="ctr">
              <a:buNone/>
              <a:defRPr sz="3920"/>
            </a:lvl6pPr>
            <a:lvl7pPr marL="6720840" indent="0" algn="ctr">
              <a:buNone/>
              <a:defRPr sz="3920"/>
            </a:lvl7pPr>
            <a:lvl8pPr marL="7840980" indent="0" algn="ctr">
              <a:buNone/>
              <a:defRPr sz="3920"/>
            </a:lvl8pPr>
            <a:lvl9pPr marL="8960485" indent="0" algn="ctr">
              <a:buNone/>
              <a:defRPr sz="392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2021-04-29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2021-04-29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2515044" y="1896222"/>
            <a:ext cx="45360089" cy="13432309"/>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2021-04-29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4955679" y="6085550"/>
            <a:ext cx="40508583" cy="2495958"/>
          </a:xfrm>
        </p:spPr>
        <p:txBody>
          <a:bodyPr vert="horz" lIns="90000" tIns="46800" rIns="90000" bIns="46800" rtlCol="0" anchor="t" anchorCtr="0">
            <a:normAutofit/>
          </a:bodyPr>
          <a:lstStyle>
            <a:lvl1pPr algn="ctr">
              <a:defRPr sz="147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4955679" y="8722622"/>
            <a:ext cx="40508583" cy="1155373"/>
          </a:xfrm>
        </p:spPr>
        <p:txBody>
          <a:bodyPr lIns="90000" tIns="46800" rIns="90000" bIns="46800">
            <a:normAutofit/>
          </a:bodyPr>
          <a:lstStyle>
            <a:lvl1pPr algn="ctr">
              <a:lnSpc>
                <a:spcPct val="110000"/>
              </a:lnSpc>
              <a:buNone/>
              <a:defRPr sz="588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2515044" y="3651330"/>
            <a:ext cx="45345207" cy="11659561"/>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2021-04-29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229701" y="9428193"/>
            <a:ext cx="32115181" cy="1878583"/>
          </a:xfrm>
        </p:spPr>
        <p:txBody>
          <a:bodyPr lIns="90000" tIns="46800" rIns="90000" bIns="46800" anchor="b" anchorCtr="0">
            <a:normAutofit/>
          </a:bodyPr>
          <a:lstStyle>
            <a:lvl1pPr>
              <a:defRPr sz="1078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8229701" y="11306776"/>
            <a:ext cx="32115181" cy="2125533"/>
          </a:xfrm>
        </p:spPr>
        <p:txBody>
          <a:bodyPr lIns="90000" tIns="46800" rIns="90000" bIns="46800">
            <a:normAutofit/>
          </a:bodyPr>
          <a:lstStyle>
            <a:lvl1pPr marL="0" indent="0">
              <a:buNone/>
              <a:defRPr sz="4410">
                <a:solidFill>
                  <a:schemeClr val="tx1">
                    <a:lumMod val="65000"/>
                    <a:lumOff val="35000"/>
                  </a:schemeClr>
                </a:solidFill>
              </a:defRPr>
            </a:lvl1pPr>
            <a:lvl2pPr marL="1120140" indent="0">
              <a:buNone/>
              <a:defRPr sz="3920">
                <a:solidFill>
                  <a:schemeClr val="tx1">
                    <a:tint val="75000"/>
                  </a:schemeClr>
                </a:solidFill>
              </a:defRPr>
            </a:lvl2pPr>
            <a:lvl3pPr marL="2240280" indent="0">
              <a:buNone/>
              <a:defRPr sz="3920">
                <a:solidFill>
                  <a:schemeClr val="tx1">
                    <a:tint val="75000"/>
                  </a:schemeClr>
                </a:solidFill>
              </a:defRPr>
            </a:lvl3pPr>
            <a:lvl4pPr marL="3360420" indent="0">
              <a:buNone/>
              <a:defRPr sz="3920">
                <a:solidFill>
                  <a:schemeClr val="tx1">
                    <a:tint val="75000"/>
                  </a:schemeClr>
                </a:solidFill>
              </a:defRPr>
            </a:lvl4pPr>
            <a:lvl5pPr marL="4480560" indent="0">
              <a:buNone/>
              <a:defRPr sz="3920">
                <a:solidFill>
                  <a:schemeClr val="tx1">
                    <a:tint val="75000"/>
                  </a:schemeClr>
                </a:solidFill>
              </a:defRPr>
            </a:lvl5pPr>
            <a:lvl6pPr marL="5600065" indent="0">
              <a:buNone/>
              <a:defRPr sz="3920">
                <a:solidFill>
                  <a:schemeClr val="tx1">
                    <a:tint val="75000"/>
                  </a:schemeClr>
                </a:solidFill>
              </a:defRPr>
            </a:lvl6pPr>
            <a:lvl7pPr marL="6720840" indent="0">
              <a:buNone/>
              <a:defRPr sz="3920">
                <a:solidFill>
                  <a:schemeClr val="tx1">
                    <a:tint val="75000"/>
                  </a:schemeClr>
                </a:solidFill>
              </a:defRPr>
            </a:lvl7pPr>
            <a:lvl8pPr marL="7840980" indent="0">
              <a:buNone/>
              <a:defRPr sz="3920">
                <a:solidFill>
                  <a:schemeClr val="tx1">
                    <a:tint val="75000"/>
                  </a:schemeClr>
                </a:solidFill>
              </a:defRPr>
            </a:lvl8pPr>
            <a:lvl9pPr marL="8960485" indent="0">
              <a:buNone/>
              <a:defRPr sz="392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2021-04-29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2515044" y="3677789"/>
            <a:ext cx="21400199" cy="1163310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26504698" y="3677789"/>
            <a:ext cx="21400199" cy="1163310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2021-04-29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2515044" y="3501396"/>
            <a:ext cx="22084768" cy="934882"/>
          </a:xfrm>
        </p:spPr>
        <p:txBody>
          <a:bodyPr lIns="101600" tIns="38100" rIns="76200" bIns="38100" anchor="t" anchorCtr="0">
            <a:normAutofit/>
          </a:bodyPr>
          <a:lstStyle>
            <a:lvl1pPr marL="0" indent="0">
              <a:lnSpc>
                <a:spcPct val="100000"/>
              </a:lnSpc>
              <a:buNone/>
              <a:defRPr sz="4900" b="1" spc="200">
                <a:solidFill>
                  <a:schemeClr val="tx1">
                    <a:lumMod val="75000"/>
                    <a:lumOff val="25000"/>
                  </a:schemeClr>
                </a:solidFill>
              </a:defRPr>
            </a:lvl1pPr>
            <a:lvl2pPr marL="1120140" indent="0">
              <a:buNone/>
              <a:defRPr sz="4900" b="1"/>
            </a:lvl2pPr>
            <a:lvl3pPr marL="2240280" indent="0">
              <a:buNone/>
              <a:defRPr sz="4410" b="1"/>
            </a:lvl3pPr>
            <a:lvl4pPr marL="3360420" indent="0">
              <a:buNone/>
              <a:defRPr sz="3920" b="1"/>
            </a:lvl4pPr>
            <a:lvl5pPr marL="4480560" indent="0">
              <a:buNone/>
              <a:defRPr sz="3920" b="1"/>
            </a:lvl5pPr>
            <a:lvl6pPr marL="5600065" indent="0">
              <a:buNone/>
              <a:defRPr sz="3920" b="1"/>
            </a:lvl6pPr>
            <a:lvl7pPr marL="6720840" indent="0">
              <a:buNone/>
              <a:defRPr sz="3920" b="1"/>
            </a:lvl7pPr>
            <a:lvl8pPr marL="7840980" indent="0">
              <a:buNone/>
              <a:defRPr sz="3920" b="1"/>
            </a:lvl8pPr>
            <a:lvl9pPr marL="8960485" indent="0">
              <a:buNone/>
              <a:defRPr sz="392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2515044" y="4542114"/>
            <a:ext cx="22084768" cy="10768778"/>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25777757" y="3483093"/>
            <a:ext cx="22084768" cy="934882"/>
          </a:xfrm>
        </p:spPr>
        <p:txBody>
          <a:bodyPr vert="horz" lIns="101600" tIns="38100" rIns="76200" bIns="38100" rtlCol="0" anchor="t" anchorCtr="0">
            <a:normAutofit/>
          </a:bodyPr>
          <a:lstStyle>
            <a:lvl1pPr marL="0" indent="0">
              <a:lnSpc>
                <a:spcPct val="100000"/>
              </a:lnSpc>
              <a:buNone/>
              <a:defRPr sz="4900" b="1" spc="200">
                <a:solidFill>
                  <a:schemeClr val="tx1">
                    <a:lumMod val="75000"/>
                    <a:lumOff val="25000"/>
                  </a:schemeClr>
                </a:solidFill>
              </a:defRPr>
            </a:lvl1pPr>
            <a:lvl2pPr marL="1120140" indent="0">
              <a:buNone/>
              <a:defRPr sz="4900" b="1"/>
            </a:lvl2pPr>
            <a:lvl3pPr marL="2240280" indent="0">
              <a:buNone/>
              <a:defRPr sz="4410" b="1"/>
            </a:lvl3pPr>
            <a:lvl4pPr marL="3360420" indent="0">
              <a:buNone/>
              <a:defRPr sz="3920" b="1"/>
            </a:lvl4pPr>
            <a:lvl5pPr marL="4480560" indent="0">
              <a:buNone/>
              <a:defRPr sz="3920" b="1"/>
            </a:lvl5pPr>
            <a:lvl6pPr marL="5600065" indent="0">
              <a:buNone/>
              <a:defRPr sz="3920" b="1"/>
            </a:lvl6pPr>
            <a:lvl7pPr marL="6720840" indent="0">
              <a:buNone/>
              <a:defRPr sz="3920" b="1"/>
            </a:lvl7pPr>
            <a:lvl8pPr marL="7840980" indent="0">
              <a:buNone/>
              <a:defRPr sz="3920" b="1"/>
            </a:lvl8pPr>
            <a:lvl9pPr marL="8960485" indent="0">
              <a:buNone/>
              <a:defRPr sz="392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25777757" y="4542114"/>
            <a:ext cx="22084768" cy="10768778"/>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2021-04-29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515044" y="1490519"/>
            <a:ext cx="45345207" cy="1728649"/>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2021-04-29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2021-04-29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2514755" y="3809875"/>
            <a:ext cx="21632667" cy="11289614"/>
          </a:xfrm>
        </p:spPr>
        <p:txBody>
          <a:bodyPr vert="horz" lIns="90000" tIns="46800" rIns="90000" bIns="46800" rtlCol="0">
            <a:normAutofit/>
          </a:bodyPr>
          <a:lstStyle>
            <a:lvl1pPr>
              <a:buNone/>
              <a:defRPr sz="392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26251705" y="3810084"/>
            <a:ext cx="21608546" cy="11289137"/>
          </a:xfrm>
        </p:spPr>
        <p:txBody>
          <a:bodyPr vert="horz" lIns="90000" tIns="46800" rIns="90000" bIns="46800" rtlCol="0">
            <a:normAutofit/>
          </a:bodyPr>
          <a:lstStyle>
            <a:lvl1pPr>
              <a:buNone/>
              <a:defRPr sz="392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2021-04-29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42309296" y="2240188"/>
            <a:ext cx="4315756" cy="12321034"/>
          </a:xfrm>
        </p:spPr>
        <p:txBody>
          <a:bodyPr vert="eaVert" lIns="90000" tIns="46800" rIns="90000" bIns="46800" rtlCol="0" anchor="ctr" anchorCtr="0">
            <a:normAutofit/>
          </a:bodyPr>
          <a:lstStyle>
            <a:lvl1pPr>
              <a:buNone/>
              <a:defRPr sz="686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3780007" y="2240188"/>
            <a:ext cx="37904248" cy="12321034"/>
          </a:xfrm>
        </p:spPr>
        <p:txBody>
          <a:bodyPr vert="eaVert" lIns="46800" tIns="46800" rIns="46800" bIns="46800"/>
          <a:lstStyle>
            <a:lvl1pPr marL="560070" indent="-560070">
              <a:spcAft>
                <a:spcPts val="1000"/>
              </a:spcAft>
              <a:defRPr spc="300"/>
            </a:lvl1pPr>
            <a:lvl2pPr marL="1680210" indent="-560070">
              <a:defRPr spc="300"/>
            </a:lvl2pPr>
            <a:lvl3pPr marL="2800350" indent="-560070">
              <a:defRPr spc="300"/>
            </a:lvl3pPr>
            <a:lvl4pPr marL="3919855" indent="-560070">
              <a:defRPr spc="300"/>
            </a:lvl4pPr>
            <a:lvl5pPr marL="5040630" indent="-56007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2021-04-29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2515044" y="1490519"/>
            <a:ext cx="45345207" cy="1728649"/>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2515044" y="3651330"/>
            <a:ext cx="45345207" cy="1165956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2529926" y="15469645"/>
            <a:ext cx="11161439" cy="776128"/>
          </a:xfrm>
          <a:prstGeom prst="rect">
            <a:avLst/>
          </a:prstGeom>
        </p:spPr>
        <p:txBody>
          <a:bodyPr vert="horz" lIns="91440" tIns="45720" rIns="91440" bIns="45720" rtlCol="0" anchor="ctr">
            <a:normAutofit/>
          </a:bodyPr>
          <a:lstStyle>
            <a:lvl1pPr algn="l">
              <a:defRPr sz="24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2021-04-29</a:t>
            </a:fld>
            <a:endParaRPr lang="zh-CN" altLang="en-US"/>
          </a:p>
        </p:txBody>
      </p:sp>
      <p:sp>
        <p:nvSpPr>
          <p:cNvPr id="5" name="页脚占位符 4"/>
          <p:cNvSpPr>
            <a:spLocks noGrp="1"/>
          </p:cNvSpPr>
          <p:nvPr>
            <p:ph type="ftr" sz="quarter" idx="3"/>
            <p:custDataLst>
              <p:tags r:id="rId17"/>
            </p:custDataLst>
          </p:nvPr>
        </p:nvSpPr>
        <p:spPr>
          <a:xfrm>
            <a:off x="17014994" y="15469645"/>
            <a:ext cx="16370111" cy="776128"/>
          </a:xfrm>
          <a:prstGeom prst="rect">
            <a:avLst/>
          </a:prstGeom>
        </p:spPr>
        <p:txBody>
          <a:bodyPr vert="horz" lIns="91440" tIns="45720" rIns="91440" bIns="45720" rtlCol="0" anchor="ctr">
            <a:normAutofit/>
          </a:bodyPr>
          <a:lstStyle>
            <a:lvl1pPr algn="ctr">
              <a:defRPr sz="24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36698812" y="15469645"/>
            <a:ext cx="11161439" cy="776128"/>
          </a:xfrm>
          <a:prstGeom prst="rect">
            <a:avLst/>
          </a:prstGeom>
        </p:spPr>
        <p:txBody>
          <a:bodyPr vert="horz" lIns="91440" tIns="45720" rIns="91440" bIns="45720" rtlCol="0" anchor="ctr">
            <a:normAutofit/>
          </a:bodyPr>
          <a:lstStyle>
            <a:lvl1pPr algn="r">
              <a:defRPr sz="24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240280" rtl="0" eaLnBrk="1" fontAlgn="auto" latinLnBrk="0" hangingPunct="1">
        <a:lnSpc>
          <a:spcPct val="100000"/>
        </a:lnSpc>
        <a:spcBef>
          <a:spcPct val="0"/>
        </a:spcBef>
        <a:buNone/>
        <a:defRPr sz="882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560070" indent="-560070" algn="l" defTabSz="2240280" rtl="0" eaLnBrk="1" fontAlgn="auto" latinLnBrk="0" hangingPunct="1">
        <a:lnSpc>
          <a:spcPct val="130000"/>
        </a:lnSpc>
        <a:spcBef>
          <a:spcPct val="1000"/>
        </a:spcBef>
        <a:spcAft>
          <a:spcPts val="1000"/>
        </a:spcAft>
        <a:buFont typeface="Arial" panose="020B0604020202020204" pitchFamily="34" charset="0"/>
        <a:buChar char="●"/>
        <a:defRPr sz="441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680210" indent="-560070" algn="l" defTabSz="2240280" rtl="0" eaLnBrk="1" fontAlgn="auto" latinLnBrk="0" hangingPunct="1">
        <a:lnSpc>
          <a:spcPct val="120000"/>
        </a:lnSpc>
        <a:spcBef>
          <a:spcPct val="1000"/>
        </a:spcBef>
        <a:spcAft>
          <a:spcPts val="600"/>
        </a:spcAft>
        <a:buFont typeface="Arial" panose="020B0604020202020204" pitchFamily="34" charset="0"/>
        <a:buChar char="●"/>
        <a:tabLst>
          <a:tab pos="3943985" algn="l"/>
          <a:tab pos="3943985" algn="l"/>
          <a:tab pos="3943985" algn="l"/>
          <a:tab pos="3943985" algn="l"/>
        </a:tabLst>
        <a:defRPr sz="3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2800350" indent="-560070" algn="l" defTabSz="2240280" rtl="0" eaLnBrk="1" fontAlgn="auto" latinLnBrk="0" hangingPunct="1">
        <a:lnSpc>
          <a:spcPct val="120000"/>
        </a:lnSpc>
        <a:spcBef>
          <a:spcPct val="1000"/>
        </a:spcBef>
        <a:spcAft>
          <a:spcPts val="600"/>
        </a:spcAft>
        <a:buFont typeface="Arial" panose="020B0604020202020204" pitchFamily="34" charset="0"/>
        <a:buChar char="●"/>
        <a:defRPr sz="3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3919855" indent="-560070" algn="l" defTabSz="2240280" rtl="0" eaLnBrk="1" fontAlgn="auto" latinLnBrk="0" hangingPunct="1">
        <a:lnSpc>
          <a:spcPct val="120000"/>
        </a:lnSpc>
        <a:spcBef>
          <a:spcPct val="1000"/>
        </a:spcBef>
        <a:spcAft>
          <a:spcPts val="300"/>
        </a:spcAft>
        <a:buFont typeface="Wingdings" panose="05000000000000000000" charset="0"/>
        <a:buChar char=""/>
        <a:defRPr sz="34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5040630" indent="-560070" algn="l" defTabSz="2240280" rtl="0" eaLnBrk="1" fontAlgn="auto" latinLnBrk="0" hangingPunct="1">
        <a:lnSpc>
          <a:spcPct val="120000"/>
        </a:lnSpc>
        <a:spcBef>
          <a:spcPct val="1000"/>
        </a:spcBef>
        <a:spcAft>
          <a:spcPts val="300"/>
        </a:spcAft>
        <a:buFont typeface="Arial" panose="020B0604020202020204" pitchFamily="34" charset="0"/>
        <a:buChar char="•"/>
        <a:defRPr sz="34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6160770"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6pPr>
      <a:lvl7pPr marL="7280275"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7pPr>
      <a:lvl8pPr marL="8401050"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8pPr>
      <a:lvl9pPr marL="9520555"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9pPr>
    </p:bodyStyle>
    <p:otherStyle>
      <a:defPPr>
        <a:defRPr lang="zh-CN"/>
      </a:defPPr>
      <a:lvl1pPr marL="0" algn="l" defTabSz="2240280" rtl="0" eaLnBrk="1" latinLnBrk="0" hangingPunct="1">
        <a:defRPr sz="4410" kern="1200">
          <a:solidFill>
            <a:schemeClr val="tx1"/>
          </a:solidFill>
          <a:latin typeface="+mn-lt"/>
          <a:ea typeface="+mn-ea"/>
          <a:cs typeface="+mn-cs"/>
        </a:defRPr>
      </a:lvl1pPr>
      <a:lvl2pPr marL="1120140" algn="l" defTabSz="2240280" rtl="0" eaLnBrk="1" latinLnBrk="0" hangingPunct="1">
        <a:defRPr sz="4410" kern="1200">
          <a:solidFill>
            <a:schemeClr val="tx1"/>
          </a:solidFill>
          <a:latin typeface="+mn-lt"/>
          <a:ea typeface="+mn-ea"/>
          <a:cs typeface="+mn-cs"/>
        </a:defRPr>
      </a:lvl2pPr>
      <a:lvl3pPr marL="2240280" algn="l" defTabSz="2240280" rtl="0" eaLnBrk="1" latinLnBrk="0" hangingPunct="1">
        <a:defRPr sz="4410" kern="1200">
          <a:solidFill>
            <a:schemeClr val="tx1"/>
          </a:solidFill>
          <a:latin typeface="+mn-lt"/>
          <a:ea typeface="+mn-ea"/>
          <a:cs typeface="+mn-cs"/>
        </a:defRPr>
      </a:lvl3pPr>
      <a:lvl4pPr marL="3360420" algn="l" defTabSz="2240280" rtl="0" eaLnBrk="1" latinLnBrk="0" hangingPunct="1">
        <a:defRPr sz="4410" kern="1200">
          <a:solidFill>
            <a:schemeClr val="tx1"/>
          </a:solidFill>
          <a:latin typeface="+mn-lt"/>
          <a:ea typeface="+mn-ea"/>
          <a:cs typeface="+mn-cs"/>
        </a:defRPr>
      </a:lvl4pPr>
      <a:lvl5pPr marL="4480560" algn="l" defTabSz="2240280" rtl="0" eaLnBrk="1" latinLnBrk="0" hangingPunct="1">
        <a:defRPr sz="4410" kern="1200">
          <a:solidFill>
            <a:schemeClr val="tx1"/>
          </a:solidFill>
          <a:latin typeface="+mn-lt"/>
          <a:ea typeface="+mn-ea"/>
          <a:cs typeface="+mn-cs"/>
        </a:defRPr>
      </a:lvl5pPr>
      <a:lvl6pPr marL="5600065" algn="l" defTabSz="2240280" rtl="0" eaLnBrk="1" latinLnBrk="0" hangingPunct="1">
        <a:defRPr sz="4410" kern="1200">
          <a:solidFill>
            <a:schemeClr val="tx1"/>
          </a:solidFill>
          <a:latin typeface="+mn-lt"/>
          <a:ea typeface="+mn-ea"/>
          <a:cs typeface="+mn-cs"/>
        </a:defRPr>
      </a:lvl6pPr>
      <a:lvl7pPr marL="6720840" algn="l" defTabSz="2240280" rtl="0" eaLnBrk="1" latinLnBrk="0" hangingPunct="1">
        <a:defRPr sz="4410" kern="1200">
          <a:solidFill>
            <a:schemeClr val="tx1"/>
          </a:solidFill>
          <a:latin typeface="+mn-lt"/>
          <a:ea typeface="+mn-ea"/>
          <a:cs typeface="+mn-cs"/>
        </a:defRPr>
      </a:lvl7pPr>
      <a:lvl8pPr marL="7840980" algn="l" defTabSz="2240280" rtl="0" eaLnBrk="1" latinLnBrk="0" hangingPunct="1">
        <a:defRPr sz="4410" kern="1200">
          <a:solidFill>
            <a:schemeClr val="tx1"/>
          </a:solidFill>
          <a:latin typeface="+mn-lt"/>
          <a:ea typeface="+mn-ea"/>
          <a:cs typeface="+mn-cs"/>
        </a:defRPr>
      </a:lvl8pPr>
      <a:lvl9pPr marL="8960485" algn="l" defTabSz="2240280" rtl="0" eaLnBrk="1" latinLnBrk="0" hangingPunct="1">
        <a:defRPr sz="44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1" name="表格 10"/>
          <p:cNvGraphicFramePr/>
          <p:nvPr>
            <p:custDataLst>
              <p:tags r:id="rId2"/>
            </p:custDataLst>
            <p:extLst>
              <p:ext uri="{D42A27DB-BD31-4B8C-83A1-F6EECF244321}">
                <p14:modId xmlns:p14="http://schemas.microsoft.com/office/powerpoint/2010/main" val="3483427356"/>
              </p:ext>
            </p:extLst>
          </p:nvPr>
        </p:nvGraphicFramePr>
        <p:xfrm>
          <a:off x="25200047" y="5215548"/>
          <a:ext cx="20647660" cy="10938510"/>
        </p:xfrm>
        <a:graphic>
          <a:graphicData uri="http://schemas.openxmlformats.org/drawingml/2006/table">
            <a:tbl>
              <a:tblPr firstRow="1" bandRow="1">
                <a:tableStyleId>{5C22544A-7EE6-4342-B048-85BDC9FD1C3A}</a:tableStyleId>
              </a:tblPr>
              <a:tblGrid>
                <a:gridCol w="3184525"/>
                <a:gridCol w="1787525"/>
                <a:gridCol w="2087245"/>
                <a:gridCol w="2085975"/>
                <a:gridCol w="11502390"/>
              </a:tblGrid>
              <a:tr h="1075690">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招聘岗位</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人数</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a:solidFill>
                            <a:srgbClr val="848587"/>
                          </a:solidFill>
                          <a:latin typeface="Arial" panose="020B0604020202020204" pitchFamily="34" charset="0"/>
                          <a:ea typeface="微软雅黑" panose="020B0503020204020204" pitchFamily="34" charset="-122"/>
                        </a:rPr>
                        <a:t>文化程度</a:t>
                      </a:r>
                      <a:endParaRPr lang="zh-CN" altLang="en-US" sz="3545">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a:solidFill>
                            <a:srgbClr val="848587"/>
                          </a:solidFill>
                          <a:latin typeface="Arial" panose="020B0604020202020204" pitchFamily="34" charset="0"/>
                          <a:ea typeface="微软雅黑" panose="020B0503020204020204" pitchFamily="34" charset="-122"/>
                        </a:rPr>
                        <a:t>工资待遇</a:t>
                      </a:r>
                      <a:endParaRPr lang="zh-CN" altLang="en-US" sz="3545">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岗</a:t>
                      </a:r>
                      <a:r>
                        <a:rPr lang="zh-CN" sz="3545" dirty="0" smtClean="0">
                          <a:solidFill>
                            <a:srgbClr val="848587"/>
                          </a:solidFill>
                          <a:latin typeface="Arial" panose="020B0604020202020204" pitchFamily="34" charset="0"/>
                          <a:ea typeface="微软雅黑" panose="020B0503020204020204" pitchFamily="34" charset="-122"/>
                        </a:rPr>
                        <a:t>位</a:t>
                      </a:r>
                      <a:r>
                        <a:rPr lang="zh-CN" altLang="en-US" sz="3545" dirty="0" smtClean="0">
                          <a:solidFill>
                            <a:srgbClr val="848587"/>
                          </a:solidFill>
                          <a:latin typeface="Arial" panose="020B0604020202020204" pitchFamily="34" charset="0"/>
                          <a:ea typeface="微软雅黑" panose="020B0503020204020204" pitchFamily="34" charset="-122"/>
                        </a:rPr>
                        <a:t>职责</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r>
              <a:tr h="1153160">
                <a:tc>
                  <a:txBody>
                    <a:bodyPr/>
                    <a:lstStyle/>
                    <a:p>
                      <a:pPr algn="ctr">
                        <a:buNone/>
                      </a:pPr>
                      <a:r>
                        <a:rPr lang="zh-CN" altLang="en-US" sz="3545" dirty="0">
                          <a:solidFill>
                            <a:srgbClr val="404040"/>
                          </a:solidFill>
                          <a:latin typeface="思源黑体 CN Regular" panose="020B0500000000000000" charset="-122"/>
                          <a:ea typeface="思源黑体 CN Regular" panose="020B0500000000000000" charset="-122"/>
                        </a:rPr>
                        <a:t>幼儿</a:t>
                      </a:r>
                      <a:r>
                        <a:rPr lang="zh-CN" altLang="en-US" sz="3545" dirty="0" smtClean="0">
                          <a:solidFill>
                            <a:srgbClr val="404040"/>
                          </a:solidFill>
                          <a:latin typeface="思源黑体 CN Regular" panose="020B0500000000000000" charset="-122"/>
                          <a:ea typeface="思源黑体 CN Regular" panose="020B0500000000000000" charset="-122"/>
                        </a:rPr>
                        <a:t>园副园</a:t>
                      </a:r>
                      <a:r>
                        <a:rPr lang="zh-CN" altLang="en-US" sz="3545" dirty="0">
                          <a:solidFill>
                            <a:srgbClr val="404040"/>
                          </a:solidFill>
                          <a:latin typeface="思源黑体 CN Regular" panose="020B0500000000000000" charset="-122"/>
                          <a:ea typeface="思源黑体 CN Regular" panose="020B0500000000000000" charset="-122"/>
                        </a:rPr>
                        <a:t>长</a:t>
                      </a: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en-US" sz="3545">
                          <a:solidFill>
                            <a:srgbClr val="404040"/>
                          </a:solidFill>
                          <a:latin typeface="思源黑体 CN Regular" panose="020B0500000000000000" charset="-122"/>
                          <a:ea typeface="思源黑体 CN Regular" panose="020B0500000000000000" charset="-122"/>
                        </a:rPr>
                        <a:t>2</a:t>
                      </a:r>
                      <a:endParaRPr lang="en-US"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zh-CN" sz="3545">
                          <a:solidFill>
                            <a:srgbClr val="404040"/>
                          </a:solidFill>
                          <a:latin typeface="思源黑体 CN Regular" panose="020B0500000000000000" charset="-122"/>
                          <a:ea typeface="思源黑体 CN Regular" panose="020B0500000000000000" charset="-122"/>
                        </a:rPr>
                        <a:t>专科</a:t>
                      </a:r>
                      <a:endParaRPr lang="zh-CN"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en-US" sz="3545" dirty="0">
                          <a:solidFill>
                            <a:srgbClr val="404040"/>
                          </a:solidFill>
                          <a:latin typeface="思源黑体 CN Regular" panose="020B0500000000000000" charset="-122"/>
                          <a:ea typeface="思源黑体 CN Regular" panose="020B0500000000000000" charset="-122"/>
                        </a:rPr>
                        <a:t>5K-10K</a:t>
                      </a:r>
                      <a:endParaRPr lang="en-US"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辅助园长做好校区各项工作</a:t>
                      </a: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r>
              <a:tr h="800100">
                <a:tc>
                  <a:txBody>
                    <a:bodyPr/>
                    <a:lstStyle/>
                    <a:p>
                      <a:pPr algn="ctr">
                        <a:buNone/>
                      </a:pPr>
                      <a:r>
                        <a:rPr lang="zh-CN" altLang="en-US" sz="3545">
                          <a:solidFill>
                            <a:srgbClr val="404040"/>
                          </a:solidFill>
                          <a:latin typeface="思源黑体 CN Regular" panose="020B0500000000000000" charset="-122"/>
                          <a:ea typeface="思源黑体 CN Regular" panose="020B0500000000000000" charset="-122"/>
                        </a:rPr>
                        <a:t>幼儿园教师</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altLang="en-US" sz="3545" dirty="0" smtClean="0">
                          <a:solidFill>
                            <a:srgbClr val="404040"/>
                          </a:solidFill>
                          <a:latin typeface="思源黑体 CN Regular" panose="020B0500000000000000" charset="-122"/>
                          <a:ea typeface="思源黑体 CN Regular" panose="020B0500000000000000" charset="-122"/>
                        </a:rPr>
                        <a:t>6</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sz="3545">
                          <a:solidFill>
                            <a:srgbClr val="404040"/>
                          </a:solidFill>
                          <a:latin typeface="思源黑体 CN Regular" panose="020B0500000000000000" charset="-122"/>
                          <a:ea typeface="思源黑体 CN Regular" panose="020B0500000000000000" charset="-122"/>
                        </a:rPr>
                        <a:t>专科</a:t>
                      </a:r>
                      <a:endParaRPr lang="zh-CN"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2</a:t>
                      </a:r>
                      <a:r>
                        <a:rPr lang="en-US" altLang="zh-CN" sz="3545" dirty="0" smtClean="0">
                          <a:solidFill>
                            <a:srgbClr val="404040"/>
                          </a:solidFill>
                          <a:latin typeface="思源黑体 CN Regular" panose="020B0500000000000000" charset="-122"/>
                          <a:ea typeface="思源黑体 CN Regular" panose="020B0500000000000000" charset="-122"/>
                        </a:rPr>
                        <a:t>K</a:t>
                      </a:r>
                      <a:r>
                        <a:rPr lang="en-US" sz="3545" dirty="0" smtClean="0">
                          <a:solidFill>
                            <a:srgbClr val="404040"/>
                          </a:solidFill>
                          <a:latin typeface="思源黑体 CN Regular" panose="020B0500000000000000" charset="-122"/>
                          <a:ea typeface="思源黑体 CN Regular" panose="020B0500000000000000" charset="-122"/>
                        </a:rPr>
                        <a:t>-3.5K</a:t>
                      </a:r>
                      <a:endParaRPr lang="en-US"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幼儿园教学工作</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800100">
                <a:tc>
                  <a:txBody>
                    <a:bodyPr/>
                    <a:lstStyle/>
                    <a:p>
                      <a:pPr algn="ctr">
                        <a:buNone/>
                      </a:pPr>
                      <a:r>
                        <a:rPr lang="zh-CN" altLang="en-US" sz="3545" dirty="0">
                          <a:solidFill>
                            <a:srgbClr val="404040"/>
                          </a:solidFill>
                          <a:latin typeface="思源黑体 CN Regular" panose="020B0500000000000000" charset="-122"/>
                          <a:ea typeface="思源黑体 CN Regular" panose="020B0500000000000000" charset="-122"/>
                        </a:rPr>
                        <a:t>校长</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1</a:t>
                      </a:r>
                      <a:endParaRPr lang="en-US" altLang="en-US" sz="3545" dirty="0" smtClean="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sz="3545">
                          <a:solidFill>
                            <a:srgbClr val="404040"/>
                          </a:solidFill>
                          <a:latin typeface="思源黑体 CN Regular" panose="020B0500000000000000" charset="-122"/>
                          <a:ea typeface="思源黑体 CN Regular" panose="020B0500000000000000" charset="-122"/>
                        </a:rPr>
                        <a:t>专科</a:t>
                      </a:r>
                      <a:endParaRPr lang="zh-CN"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5</a:t>
                      </a:r>
                      <a:r>
                        <a:rPr lang="en-US" altLang="zh-CN" sz="3545" dirty="0" smtClean="0">
                          <a:solidFill>
                            <a:srgbClr val="404040"/>
                          </a:solidFill>
                          <a:latin typeface="思源黑体 CN Regular" panose="020B0500000000000000" charset="-122"/>
                          <a:ea typeface="思源黑体 CN Regular" panose="020B0500000000000000" charset="-122"/>
                        </a:rPr>
                        <a:t>K</a:t>
                      </a:r>
                      <a:r>
                        <a:rPr lang="en-US" sz="3545" dirty="0" smtClean="0">
                          <a:solidFill>
                            <a:srgbClr val="404040"/>
                          </a:solidFill>
                          <a:latin typeface="思源黑体 CN Regular" panose="020B0500000000000000" charset="-122"/>
                          <a:ea typeface="思源黑体 CN Regular" panose="020B0500000000000000" charset="-122"/>
                        </a:rPr>
                        <a:t>-30</a:t>
                      </a:r>
                      <a:r>
                        <a:rPr lang="en-US" altLang="zh-CN" sz="3545" dirty="0" smtClean="0">
                          <a:solidFill>
                            <a:srgbClr val="404040"/>
                          </a:solidFill>
                          <a:latin typeface="思源黑体 CN Regular" panose="020B0500000000000000" charset="-122"/>
                          <a:ea typeface="思源黑体 CN Regular" panose="020B0500000000000000" charset="-122"/>
                        </a:rPr>
                        <a:t>K</a:t>
                      </a:r>
                      <a:endParaRPr lang="en-US"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sym typeface="+mn-ea"/>
                        </a:rPr>
                        <a:t>校区运营、教师培养等</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1154430">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全脑老</a:t>
                      </a:r>
                      <a:r>
                        <a:rPr lang="zh-CN" altLang="en-US" sz="3545" dirty="0">
                          <a:solidFill>
                            <a:srgbClr val="404040"/>
                          </a:solidFill>
                          <a:latin typeface="思源黑体 CN Regular" panose="020B0500000000000000" charset="-122"/>
                          <a:ea typeface="思源黑体 CN Regular" panose="020B0500000000000000" charset="-122"/>
                        </a:rPr>
                        <a:t>师</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10</a:t>
                      </a:r>
                      <a:endParaRPr lang="en-US" altLang="en-US" sz="3545" dirty="0" smtClean="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sz="3545" dirty="0">
                          <a:solidFill>
                            <a:srgbClr val="404040"/>
                          </a:solidFill>
                          <a:latin typeface="思源黑体 CN Regular" panose="020B0500000000000000" charset="-122"/>
                          <a:ea typeface="思源黑体 CN Regular" panose="020B0500000000000000" charset="-122"/>
                        </a:rPr>
                        <a:t>专科</a:t>
                      </a:r>
                      <a:endParaRPr lang="zh-CN"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2.5</a:t>
                      </a:r>
                      <a:r>
                        <a:rPr lang="en-US" altLang="zh-CN" sz="3545" dirty="0" smtClean="0">
                          <a:solidFill>
                            <a:srgbClr val="404040"/>
                          </a:solidFill>
                          <a:latin typeface="思源黑体 CN Regular" panose="020B0500000000000000" charset="-122"/>
                          <a:ea typeface="思源黑体 CN Regular" panose="020B0500000000000000" charset="-122"/>
                        </a:rPr>
                        <a:t>K</a:t>
                      </a:r>
                      <a:r>
                        <a:rPr lang="en-US" sz="3545" dirty="0" smtClean="0">
                          <a:solidFill>
                            <a:srgbClr val="404040"/>
                          </a:solidFill>
                          <a:latin typeface="思源黑体 CN Regular" panose="020B0500000000000000" charset="-122"/>
                          <a:ea typeface="思源黑体 CN Regular" panose="020B0500000000000000" charset="-122"/>
                        </a:rPr>
                        <a:t>-20</a:t>
                      </a:r>
                      <a:r>
                        <a:rPr lang="en-US" altLang="zh-CN" sz="3545" dirty="0" smtClean="0">
                          <a:solidFill>
                            <a:srgbClr val="404040"/>
                          </a:solidFill>
                          <a:latin typeface="思源黑体 CN Regular" panose="020B0500000000000000" charset="-122"/>
                          <a:ea typeface="思源黑体 CN Regular" panose="020B0500000000000000" charset="-122"/>
                        </a:rPr>
                        <a:t>K</a:t>
                      </a:r>
                      <a:endParaRPr lang="en-US"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早教全脑课程的教研与教学</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1153795">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感统训练</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3</a:t>
                      </a:r>
                      <a:endParaRPr lang="en-US" altLang="en-US" sz="3545" dirty="0" smtClean="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sz="3545" dirty="0">
                          <a:solidFill>
                            <a:srgbClr val="404040"/>
                          </a:solidFill>
                          <a:latin typeface="思源黑体 CN Regular" panose="020B0500000000000000" charset="-122"/>
                          <a:ea typeface="思源黑体 CN Regular" panose="020B0500000000000000" charset="-122"/>
                        </a:rPr>
                        <a:t>专科</a:t>
                      </a:r>
                      <a:endParaRPr lang="zh-CN"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altLang="zh-CN" sz="3545" dirty="0" smtClean="0">
                          <a:solidFill>
                            <a:srgbClr val="404040"/>
                          </a:solidFill>
                          <a:latin typeface="思源黑体 CN Regular" panose="020B0500000000000000" charset="-122"/>
                          <a:ea typeface="思源黑体 CN Regular" panose="020B0500000000000000" charset="-122"/>
                        </a:rPr>
                        <a:t>2.5K-20K</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感统训练课程的教研与教学</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1341120">
                <a:tc>
                  <a:txBody>
                    <a:bodyPr/>
                    <a:lstStyle/>
                    <a:p>
                      <a:pPr algn="ctr">
                        <a:buNone/>
                      </a:pPr>
                      <a:r>
                        <a:rPr lang="zh-CN" altLang="en-US" sz="3545" dirty="0">
                          <a:solidFill>
                            <a:srgbClr val="404040"/>
                          </a:solidFill>
                          <a:latin typeface="思源黑体 CN Regular" panose="020B0500000000000000" charset="-122"/>
                          <a:ea typeface="思源黑体 CN Regular" panose="020B0500000000000000" charset="-122"/>
                        </a:rPr>
                        <a:t>学能潜能开发老师</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a:solidFill>
                            <a:srgbClr val="404040"/>
                          </a:solidFill>
                          <a:latin typeface="思源黑体 CN Regular" panose="020B0500000000000000" charset="-122"/>
                          <a:ea typeface="思源黑体 CN Regular" panose="020B0500000000000000" charset="-122"/>
                        </a:rPr>
                        <a:t>5</a:t>
                      </a:r>
                      <a:endParaRPr lang="en-US"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sz="3545">
                          <a:solidFill>
                            <a:srgbClr val="404040"/>
                          </a:solidFill>
                          <a:latin typeface="思源黑体 CN Regular" panose="020B0500000000000000" charset="-122"/>
                          <a:ea typeface="思源黑体 CN Regular" panose="020B0500000000000000" charset="-122"/>
                        </a:rPr>
                        <a:t>专科</a:t>
                      </a:r>
                      <a:endParaRPr lang="zh-CN"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sym typeface="+mn-ea"/>
                        </a:rPr>
                        <a:t>2.6K-20K</a:t>
                      </a:r>
                      <a:endParaRPr lang="en-US" altLang="en-US" sz="3545" dirty="0" smtClean="0">
                        <a:solidFill>
                          <a:srgbClr val="404040"/>
                        </a:solidFill>
                        <a:latin typeface="思源黑体 CN Regular" panose="020B0500000000000000" charset="-122"/>
                        <a:ea typeface="思源黑体 CN Regular" panose="020B0500000000000000" charset="-122"/>
                        <a:sym typeface="+mn-ea"/>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（中小学）全脑课程课程的教研与教学</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1153795">
                <a:tc>
                  <a:txBody>
                    <a:bodyPr/>
                    <a:lstStyle/>
                    <a:p>
                      <a:pPr algn="ctr">
                        <a:buNone/>
                      </a:pPr>
                      <a:r>
                        <a:rPr lang="zh-CN" altLang="en-US" sz="3545">
                          <a:solidFill>
                            <a:srgbClr val="404040"/>
                          </a:solidFill>
                          <a:latin typeface="思源黑体 CN Regular" panose="020B0500000000000000" charset="-122"/>
                          <a:ea typeface="思源黑体 CN Regular" panose="020B0500000000000000" charset="-122"/>
                        </a:rPr>
                        <a:t>课程顾问</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3545">
                          <a:solidFill>
                            <a:srgbClr val="404040"/>
                          </a:solidFill>
                          <a:latin typeface="思源黑体 CN Regular" panose="020B0500000000000000" charset="-122"/>
                          <a:ea typeface="思源黑体 CN Regular" panose="020B0500000000000000" charset="-122"/>
                        </a:rPr>
                        <a:t>5</a:t>
                      </a:r>
                      <a:endParaRPr lang="en-US"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ctr">
                        <a:buNone/>
                      </a:pPr>
                      <a:r>
                        <a:rPr lang="zh-CN" sz="3545">
                          <a:solidFill>
                            <a:srgbClr val="404040"/>
                          </a:solidFill>
                          <a:latin typeface="思源黑体 CN Regular" panose="020B0500000000000000" charset="-122"/>
                          <a:ea typeface="思源黑体 CN Regular" panose="020B0500000000000000" charset="-122"/>
                        </a:rPr>
                        <a:t>专科</a:t>
                      </a:r>
                      <a:endParaRPr lang="zh-CN" altLang="en-US" sz="3545">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sym typeface="+mn-ea"/>
                        </a:rPr>
                        <a:t>2.5K-20K</a:t>
                      </a:r>
                      <a:endParaRPr lang="en-US" altLang="en-US" sz="3545" dirty="0" smtClean="0">
                        <a:solidFill>
                          <a:srgbClr val="404040"/>
                        </a:solidFill>
                        <a:latin typeface="思源黑体 CN Regular" panose="020B0500000000000000" charset="-122"/>
                        <a:ea typeface="思源黑体 CN Regular" panose="020B0500000000000000" charset="-122"/>
                        <a:sym typeface="+mn-ea"/>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招生及市场开发</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r>
              <a:tr h="1152525">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机器人老师</a:t>
                      </a:r>
                    </a:p>
                  </a:txBody>
                  <a:tcPr marL="56243" marR="56243" marT="56243" marB="202478" anchor="ctr">
                    <a:lnL w="9525">
                      <a:solidFill>
                        <a:srgbClr val="848587"/>
                      </a:solidFill>
                      <a:prstDash val="sysDash"/>
                    </a:lnL>
                    <a:lnR w="9525" cap="flat" cmpd="sng" algn="ctr">
                      <a:solidFill>
                        <a:srgbClr val="848587"/>
                      </a:solidFill>
                      <a:prstDash val="sysDash"/>
                      <a:round/>
                      <a:headEnd type="none" w="med" len="med"/>
                      <a:tailEnd type="none" w="med" len="med"/>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3</a:t>
                      </a:r>
                      <a:endParaRPr lang="en-US" altLang="en-US" sz="3545" dirty="0" smtClean="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None/>
                      </a:pPr>
                      <a:r>
                        <a:rPr lang="zh-CN" sz="3545" dirty="0">
                          <a:solidFill>
                            <a:srgbClr val="404040"/>
                          </a:solidFill>
                          <a:latin typeface="思源黑体 CN Regular" panose="020B0500000000000000" charset="-122"/>
                          <a:ea typeface="思源黑体 CN Regular" panose="020B0500000000000000" charset="-122"/>
                        </a:rPr>
                        <a:t>专科</a:t>
                      </a:r>
                      <a:endParaRPr lang="zh-CN"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sym typeface="+mn-ea"/>
                        </a:rPr>
                        <a:t>2.5K-20K</a:t>
                      </a:r>
                      <a:endParaRPr lang="en-US" altLang="en-US" sz="3545" dirty="0" smtClean="0">
                        <a:solidFill>
                          <a:srgbClr val="404040"/>
                        </a:solidFill>
                        <a:latin typeface="思源黑体 CN Regular" panose="020B0500000000000000" charset="-122"/>
                        <a:ea typeface="思源黑体 CN Regular" panose="020B0500000000000000" charset="-122"/>
                        <a:sym typeface="+mn-ea"/>
                      </a:endParaRP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机器人课程的教研与教学</a:t>
                      </a:r>
                    </a:p>
                  </a:txBody>
                  <a:tcPr marL="56243" marR="56243" marT="56243" marB="202478"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r>
              <a:tr h="1153795">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科学老师</a:t>
                      </a:r>
                    </a:p>
                  </a:txBody>
                  <a:tcPr marL="56243" marR="56243" marT="56243" marB="202478" anchor="ctr">
                    <a:lnL w="9525">
                      <a:solidFill>
                        <a:srgbClr val="848587"/>
                      </a:solidFill>
                      <a:prstDash val="sysDash"/>
                    </a:lnL>
                    <a:lnR w="9525" cap="flat" cmpd="sng" algn="ctr">
                      <a:solidFill>
                        <a:srgbClr val="848587"/>
                      </a:solidFill>
                      <a:prstDash val="sysDash"/>
                      <a:round/>
                      <a:headEnd type="none" w="med" len="med"/>
                      <a:tailEnd type="none" w="med" len="med"/>
                    </a:lnR>
                    <a:lnT w="9525">
                      <a:solidFill>
                        <a:srgbClr val="848587"/>
                      </a:solidFill>
                      <a:prstDash val="sysDash"/>
                    </a:lnT>
                    <a:lnB w="28575">
                      <a:solidFill>
                        <a:srgbClr val="848587"/>
                      </a:solidFill>
                      <a:prstDash val="solid"/>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rPr>
                        <a:t>3</a:t>
                      </a:r>
                      <a:endParaRPr lang="en-US" altLang="en-US" sz="3545" dirty="0" smtClean="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cap="flat" cmpd="sng" algn="ctr">
                      <a:solidFill>
                        <a:srgbClr val="848587"/>
                      </a:solidFill>
                      <a:prstDash val="sysDash"/>
                      <a:round/>
                      <a:headEnd type="none" w="med" len="med"/>
                      <a:tailEnd type="none" w="med" len="med"/>
                    </a:lnT>
                    <a:lnB w="28575">
                      <a:solidFill>
                        <a:srgbClr val="848587"/>
                      </a:solidFill>
                      <a:prstDash val="solid"/>
                    </a:lnB>
                    <a:lnTlToBr>
                      <a:noFill/>
                    </a:lnTlToBr>
                    <a:lnBlToTr>
                      <a:noFill/>
                    </a:lnBlToTr>
                    <a:solidFill>
                      <a:srgbClr val="FFFFFF"/>
                    </a:solidFill>
                  </a:tcPr>
                </a:tc>
                <a:tc>
                  <a:txBody>
                    <a:bodyPr/>
                    <a:lstStyle/>
                    <a:p>
                      <a:pPr algn="ctr">
                        <a:buNone/>
                      </a:pPr>
                      <a:r>
                        <a:rPr lang="zh-CN" sz="3545" dirty="0">
                          <a:solidFill>
                            <a:srgbClr val="404040"/>
                          </a:solidFill>
                          <a:latin typeface="思源黑体 CN Regular" panose="020B0500000000000000" charset="-122"/>
                          <a:ea typeface="思源黑体 CN Regular" panose="020B0500000000000000" charset="-122"/>
                        </a:rPr>
                        <a:t>专科</a:t>
                      </a:r>
                      <a:endParaRPr lang="zh-CN" altLang="en-US" sz="3545" dirty="0">
                        <a:solidFill>
                          <a:srgbClr val="404040"/>
                        </a:solidFill>
                        <a:latin typeface="思源黑体 CN Regular" panose="020B0500000000000000" charset="-122"/>
                        <a:ea typeface="思源黑体 CN Regular" panose="020B0500000000000000" charset="-122"/>
                      </a:endParaRPr>
                    </a:p>
                  </a:txBody>
                  <a:tcPr marL="56243" marR="56243" marT="56243" marB="202478" anchor="ctr">
                    <a:lnL w="9525">
                      <a:solidFill>
                        <a:srgbClr val="848587"/>
                      </a:solidFill>
                      <a:prstDash val="sysDash"/>
                    </a:lnL>
                    <a:lnR w="9525">
                      <a:solidFill>
                        <a:srgbClr val="848587"/>
                      </a:solidFill>
                      <a:prstDash val="sysDash"/>
                    </a:lnR>
                    <a:lnT w="9525" cap="flat" cmpd="sng" algn="ctr">
                      <a:solidFill>
                        <a:srgbClr val="848587"/>
                      </a:solidFill>
                      <a:prstDash val="sysDash"/>
                      <a:round/>
                      <a:headEnd type="none" w="med" len="med"/>
                      <a:tailEnd type="none" w="med" len="med"/>
                    </a:lnT>
                    <a:lnB w="28575">
                      <a:solidFill>
                        <a:srgbClr val="848587"/>
                      </a:solidFill>
                      <a:prstDash val="solid"/>
                    </a:lnB>
                    <a:lnTlToBr>
                      <a:noFill/>
                    </a:lnTlToBr>
                    <a:lnBlToTr>
                      <a:noFill/>
                    </a:lnBlToTr>
                    <a:solidFill>
                      <a:srgbClr val="FFFFFF"/>
                    </a:solidFill>
                  </a:tcPr>
                </a:tc>
                <a:tc>
                  <a:txBody>
                    <a:bodyPr/>
                    <a:lstStyle/>
                    <a:p>
                      <a:pPr algn="ctr">
                        <a:buNone/>
                      </a:pPr>
                      <a:r>
                        <a:rPr lang="en-US" sz="3545" dirty="0" smtClean="0">
                          <a:solidFill>
                            <a:srgbClr val="404040"/>
                          </a:solidFill>
                          <a:latin typeface="思源黑体 CN Regular" panose="020B0500000000000000" charset="-122"/>
                          <a:ea typeface="思源黑体 CN Regular" panose="020B0500000000000000" charset="-122"/>
                          <a:sym typeface="+mn-ea"/>
                        </a:rPr>
                        <a:t>2.5K-20K</a:t>
                      </a:r>
                      <a:endParaRPr lang="en-US" altLang="en-US" sz="3545" dirty="0" smtClean="0">
                        <a:solidFill>
                          <a:srgbClr val="404040"/>
                        </a:solidFill>
                        <a:latin typeface="思源黑体 CN Regular" panose="020B0500000000000000" charset="-122"/>
                        <a:ea typeface="思源黑体 CN Regular" panose="020B0500000000000000" charset="-122"/>
                        <a:sym typeface="+mn-ea"/>
                      </a:endParaRPr>
                    </a:p>
                  </a:txBody>
                  <a:tcPr marL="56243" marR="56243" marT="56243" marB="202478" anchor="ctr">
                    <a:lnL w="9525">
                      <a:solidFill>
                        <a:srgbClr val="848587"/>
                      </a:solidFill>
                      <a:prstDash val="sysDash"/>
                    </a:lnL>
                    <a:lnR w="9525">
                      <a:solidFill>
                        <a:srgbClr val="848587"/>
                      </a:solidFill>
                      <a:prstDash val="sysDash"/>
                    </a:lnR>
                    <a:lnT w="9525" cap="flat" cmpd="sng" algn="ctr">
                      <a:solidFill>
                        <a:srgbClr val="848587"/>
                      </a:solidFill>
                      <a:prstDash val="sysDash"/>
                      <a:round/>
                      <a:headEnd type="none" w="med" len="med"/>
                      <a:tailEnd type="none" w="med" len="med"/>
                    </a:lnT>
                    <a:lnB w="28575">
                      <a:solidFill>
                        <a:srgbClr val="848587"/>
                      </a:solidFill>
                      <a:prstDash val="solid"/>
                    </a:lnB>
                    <a:lnTlToBr>
                      <a:noFill/>
                    </a:lnTlToBr>
                    <a:lnBlToTr>
                      <a:noFill/>
                    </a:lnBlToTr>
                    <a:solidFill>
                      <a:srgbClr val="FFFFFF"/>
                    </a:solidFill>
                  </a:tcPr>
                </a:tc>
                <a:tc>
                  <a:txBody>
                    <a:bodyPr/>
                    <a:lstStyle/>
                    <a:p>
                      <a:pPr algn="ctr">
                        <a:buNone/>
                      </a:pPr>
                      <a:r>
                        <a:rPr lang="zh-CN" altLang="en-US" sz="3545" dirty="0" smtClean="0">
                          <a:solidFill>
                            <a:srgbClr val="404040"/>
                          </a:solidFill>
                          <a:latin typeface="思源黑体 CN Regular" panose="020B0500000000000000" charset="-122"/>
                          <a:ea typeface="思源黑体 CN Regular" panose="020B0500000000000000" charset="-122"/>
                        </a:rPr>
                        <a:t>科学课程的教研与教学</a:t>
                      </a:r>
                    </a:p>
                  </a:txBody>
                  <a:tcPr marL="56243" marR="56243" marT="56243" marB="202478" anchor="ctr">
                    <a:lnL w="9525">
                      <a:solidFill>
                        <a:srgbClr val="848587"/>
                      </a:solidFill>
                      <a:prstDash val="sysDash"/>
                    </a:lnL>
                    <a:lnR w="9525">
                      <a:solidFill>
                        <a:srgbClr val="848587"/>
                      </a:solidFill>
                      <a:prstDash val="sysDash"/>
                    </a:lnR>
                    <a:lnT w="9525" cap="flat" cmpd="sng" algn="ctr">
                      <a:solidFill>
                        <a:srgbClr val="848587"/>
                      </a:solidFill>
                      <a:prstDash val="sysDash"/>
                      <a:round/>
                      <a:headEnd type="none" w="med" len="med"/>
                      <a:tailEnd type="none" w="med" len="med"/>
                    </a:lnT>
                    <a:lnB w="28575">
                      <a:solidFill>
                        <a:srgbClr val="848587"/>
                      </a:solidFill>
                      <a:prstDash val="solid"/>
                    </a:lnB>
                    <a:lnTlToBr>
                      <a:noFill/>
                    </a:lnTlToBr>
                    <a:lnBlToTr>
                      <a:noFill/>
                    </a:lnBlToTr>
                    <a:solidFill>
                      <a:srgbClr val="FFFFFF"/>
                    </a:solidFill>
                  </a:tcPr>
                </a:tc>
              </a:tr>
            </a:tbl>
          </a:graphicData>
        </a:graphic>
      </p:graphicFrame>
      <p:sp>
        <p:nvSpPr>
          <p:cNvPr id="2052" name="文本框 2"/>
          <p:cNvSpPr txBox="1">
            <a:spLocks noChangeArrowheads="1"/>
          </p:cNvSpPr>
          <p:nvPr/>
        </p:nvSpPr>
        <p:spPr bwMode="auto">
          <a:xfrm>
            <a:off x="3116133" y="5860110"/>
            <a:ext cx="20552878" cy="716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4375" dirty="0" smtClean="0">
                <a:latin typeface="黑体" panose="02010609060101010101" charset="-122"/>
                <a:ea typeface="黑体" panose="02010609060101010101" charset="-122"/>
                <a:cs typeface="黑体" panose="02010609060101010101" charset="-122"/>
                <a:sym typeface="+mn-ea"/>
              </a:rPr>
              <a:t>    希迈奇智能教育是一家专注全脑潜能开发训练和亲子及感统训练的全国品牌，拥有自主知识版权。</a:t>
            </a:r>
          </a:p>
          <a:p>
            <a:r>
              <a:rPr lang="zh-CN" altLang="en-US" sz="4375" dirty="0" smtClean="0">
                <a:latin typeface="黑体" panose="02010609060101010101" charset="-122"/>
                <a:ea typeface="黑体" panose="02010609060101010101" charset="-122"/>
                <a:cs typeface="黑体" panose="02010609060101010101" charset="-122"/>
                <a:sym typeface="+mn-ea"/>
              </a:rPr>
              <a:t>    目前，希迈奇智能教育品牌机构集科研开发，训练推广为一体，不断创新最先进的全脑潜能开发课程，研发最前沿的右脑开发全脑开发训练教学模式，以全人格教育为目标，强调心灵的培养，突破传统填鸭式死记硬背的教育模式，在培养孩子自信心、荣誉感的同时，最大限度的发挥出他们的专注力、记忆力、思维能力、想象力、创造力、感知力等多方面的能力，作为中国全脑教育事业传播者，希迈奇智能教育一直致力于为0-16岁的孩子提供专业、完整、高品质的全脑教育方案。</a:t>
            </a:r>
          </a:p>
          <a:p>
            <a:r>
              <a:rPr lang="zh-CN" altLang="en-US" sz="4375" dirty="0" smtClean="0">
                <a:latin typeface="黑体" panose="02010609060101010101" charset="-122"/>
                <a:ea typeface="黑体" panose="02010609060101010101" charset="-122"/>
                <a:cs typeface="黑体" panose="02010609060101010101" charset="-122"/>
                <a:sym typeface="+mn-ea"/>
              </a:rPr>
              <a:t>    目前，日照校区、临沂校区都在同步招聘中。</a:t>
            </a:r>
          </a:p>
          <a:p>
            <a:pPr>
              <a:lnSpc>
                <a:spcPct val="150000"/>
              </a:lnSpc>
            </a:pPr>
            <a:endParaRPr lang="zh-CN" altLang="en-US" sz="4375" dirty="0">
              <a:latin typeface="微软雅黑" panose="020B0503020204020204" pitchFamily="34" charset="-122"/>
              <a:sym typeface="+mn-ea"/>
            </a:endParaRPr>
          </a:p>
        </p:txBody>
      </p:sp>
      <p:sp>
        <p:nvSpPr>
          <p:cNvPr id="8" name="文本框 7"/>
          <p:cNvSpPr txBox="1"/>
          <p:nvPr/>
        </p:nvSpPr>
        <p:spPr>
          <a:xfrm>
            <a:off x="3115787" y="12553560"/>
            <a:ext cx="21305350" cy="2515235"/>
          </a:xfrm>
          <a:prstGeom prst="rect">
            <a:avLst/>
          </a:prstGeom>
          <a:noFill/>
        </p:spPr>
        <p:txBody>
          <a:bodyPr>
            <a:spAutoFit/>
          </a:bodyPr>
          <a:lstStyle/>
          <a:p>
            <a:pPr fontAlgn="auto">
              <a:lnSpc>
                <a:spcPct val="150000"/>
              </a:lnSpc>
              <a:spcBef>
                <a:spcPts val="0"/>
              </a:spcBef>
              <a:spcAft>
                <a:spcPts val="0"/>
              </a:spcAft>
              <a:defRPr/>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联系人</a:t>
            </a:r>
            <a:r>
              <a:rPr lang="zh-CN" altLang="en-US"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：任老师</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联系电话</a:t>
            </a:r>
            <a:r>
              <a:rPr lang="zh-CN" altLang="en-US"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19863338638</a:t>
            </a:r>
          </a:p>
          <a:p>
            <a:pPr fontAlgn="auto">
              <a:lnSpc>
                <a:spcPct val="150000"/>
              </a:lnSpc>
              <a:spcBef>
                <a:spcPts val="0"/>
              </a:spcBef>
              <a:spcAft>
                <a:spcPts val="0"/>
              </a:spcAft>
              <a:defRPr/>
            </a:pPr>
            <a:r>
              <a:rPr lang="zh-CN" altLang="en-US"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单</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位地址</a:t>
            </a:r>
            <a:r>
              <a:rPr lang="zh-CN" altLang="en-US"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：东港区泰安路</a:t>
            </a:r>
            <a:r>
              <a:rPr lang="en-US" altLang="zh-CN"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197</a:t>
            </a:r>
            <a:r>
              <a:rPr lang="zh-CN" altLang="en-US" sz="525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p>
        </p:txBody>
      </p:sp>
      <p:sp>
        <p:nvSpPr>
          <p:cNvPr id="5" name="文本框 4"/>
          <p:cNvSpPr txBox="1"/>
          <p:nvPr/>
        </p:nvSpPr>
        <p:spPr>
          <a:xfrm>
            <a:off x="11425548" y="1702832"/>
            <a:ext cx="27548998" cy="2054860"/>
          </a:xfrm>
          <a:prstGeom prst="rect">
            <a:avLst/>
          </a:prstGeom>
          <a:noFill/>
        </p:spPr>
        <p:txBody>
          <a:bodyPr>
            <a:spAutoFit/>
            <a:scene3d>
              <a:camera prst="orthographicFront"/>
              <a:lightRig rig="threePt" dir="t"/>
            </a:scene3d>
          </a:bodyPr>
          <a:lstStyle/>
          <a:p>
            <a:pPr algn="dist" fontAlgn="auto">
              <a:spcBef>
                <a:spcPts val="0"/>
              </a:spcBef>
              <a:spcAft>
                <a:spcPts val="0"/>
              </a:spcAft>
              <a:defRPr/>
            </a:pPr>
            <a:r>
              <a:rPr lang="zh-CN" altLang="en-US" sz="12755" b="1" dirty="0">
                <a:gradFill>
                  <a:gsLst>
                    <a:gs pos="0">
                      <a:srgbClr val="007BD3"/>
                    </a:gs>
                    <a:gs pos="100000">
                      <a:srgbClr val="034373"/>
                    </a:gs>
                  </a:gsLst>
                  <a:lin ang="5400000"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日照三奇医疗卫生用品有限公司</a:t>
            </a:r>
          </a:p>
        </p:txBody>
      </p:sp>
      <p:sp>
        <p:nvSpPr>
          <p:cNvPr id="6" name="文本框 5"/>
          <p:cNvSpPr txBox="1"/>
          <p:nvPr/>
        </p:nvSpPr>
        <p:spPr>
          <a:xfrm>
            <a:off x="45236572" y="698056"/>
            <a:ext cx="2956560" cy="1783715"/>
          </a:xfrm>
          <a:prstGeom prst="rect">
            <a:avLst/>
          </a:prstGeom>
          <a:noFill/>
        </p:spPr>
        <p:txBody>
          <a:bodyPr wrap="none">
            <a:spAutoFit/>
          </a:bodyPr>
          <a:lstStyle/>
          <a:p>
            <a:pPr fontAlgn="auto">
              <a:spcBef>
                <a:spcPts val="0"/>
              </a:spcBef>
              <a:spcAft>
                <a:spcPts val="0"/>
              </a:spcAft>
              <a:defRPr/>
            </a:pPr>
            <a:r>
              <a:rPr lang="en-US" altLang="zh-CN" sz="11000" b="1" dirty="0">
                <a:gradFill>
                  <a:gsLst>
                    <a:gs pos="0">
                      <a:srgbClr val="B21EB0"/>
                    </a:gs>
                    <a:gs pos="100000">
                      <a:srgbClr val="0070C0"/>
                    </a:gs>
                  </a:gsLst>
                  <a:lin ang="5400000" scaled="0"/>
                </a:gradFill>
                <a:latin typeface="微软雅黑" panose="020B0503020204020204" pitchFamily="34" charset="-122"/>
                <a:ea typeface="微软雅黑" panose="020B0503020204020204" pitchFamily="34" charset="-122"/>
                <a:sym typeface="+mn-ea"/>
              </a:rPr>
              <a:t>A06</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ac3c9686-1f8d-4e72-8336-3cd1c796ec9a}"/>
  <p:tag name="TABLE_EMPHASIZE_COLOR" val="8684935"/>
  <p:tag name="TABLE_SKINIDX" val="-1"/>
  <p:tag name="TABLE_COLORIDX" val="l"/>
  <p:tag name="TABLE_COLOR_RGB" val="0x000000*0xFFFFFF*0x44546A*0xE6E5E5*0x848587*0x738499*0x817CA0*0x9B819F*0xA7878C*0xAB968B"/>
  <p:tag name="TABLE_ENDDRAG_ORIGIN_RECT" val="1625*862"/>
  <p:tag name="TABLE_ENDDRAG_RECT" val="1986*407*1625*86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307</Words>
  <Application>Microsoft Office PowerPoint</Application>
  <PresentationFormat>自定义</PresentationFormat>
  <Paragraphs>57</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xbany</cp:lastModifiedBy>
  <cp:revision>175</cp:revision>
  <dcterms:created xsi:type="dcterms:W3CDTF">2019-06-19T02:08:00Z</dcterms:created>
  <dcterms:modified xsi:type="dcterms:W3CDTF">2021-04-29T02:23:05Z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AE4DFA8C15EA4D16A0C7500D80FB1CB0</vt:lpwstr>
  </property>
</Properties>
</file>